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7" r:id="rId3"/>
    <p:sldId id="265" r:id="rId4"/>
    <p:sldId id="266" r:id="rId5"/>
    <p:sldId id="267" r:id="rId6"/>
    <p:sldId id="268" r:id="rId7"/>
    <p:sldId id="269" r:id="rId8"/>
    <p:sldId id="270" r:id="rId9"/>
    <p:sldId id="271" r:id="rId10"/>
    <p:sldId id="272" r:id="rId11"/>
    <p:sldId id="273" r:id="rId12"/>
    <p:sldId id="264" r:id="rId13"/>
  </p:sldIdLst>
  <p:sldSz cx="9144000" cy="6858000" type="screen4x3"/>
  <p:notesSz cx="6858000" cy="91440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9F343D0-F2BD-4F74-A6B3-2D005DE3F77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9C148E8-CE95-46ED-B48B-264226D8262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8FEA5C-766A-4360-AF83-8A04A005746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557BFF5-6DC7-4804-9B9E-248305C73C5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61657D-EF06-43AF-9894-F1C2426A31B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64CA33-0DD1-433B-BA45-D207365F75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B7818F3-AF16-4A0A-850C-2B6053792F2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7CF5109-22C0-4C86-8657-8AB4D72EF54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5D624AD-8B90-4ECB-9A29-9B7B341DCC8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2F2398E-7376-423E-AE39-DE26FC81010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AE7C5E5-33C7-432A-88C7-2100B626718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5BAD983-3C84-4EF8-BDF4-99BAC585827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TRƯỜNG TIỂU HỌC ÁI MỘ A</a:t>
            </a:r>
          </a:p>
        </p:txBody>
      </p:sp>
      <p:sp>
        <p:nvSpPr>
          <p:cNvPr id="8" name="TextBox 7"/>
          <p:cNvSpPr txBox="1"/>
          <p:nvPr/>
        </p:nvSpPr>
        <p:spPr>
          <a:xfrm>
            <a:off x="304800" y="1981200"/>
            <a:ext cx="8534400" cy="3046988"/>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TIẾNG </a:t>
            </a: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VIỆT</a:t>
            </a:r>
            <a:endPar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TẬP ĐỌC - TUẦN</a:t>
            </a:r>
            <a:r>
              <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19</a:t>
            </a:r>
            <a:endPar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BÀI: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Chuyện</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cổ</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tích</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về</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loài</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người</a:t>
            </a:r>
            <a:endPar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GV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Thực</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hiện</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Nguyễn</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Thị</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Thu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Lan</a:t>
            </a:r>
            <a:endPar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2" name="Rectangle 4"/>
          <p:cNvSpPr>
            <a:spLocks noChangeArrowheads="1"/>
          </p:cNvSpPr>
          <p:nvPr/>
        </p:nvSpPr>
        <p:spPr bwMode="auto">
          <a:xfrm>
            <a:off x="457200" y="304800"/>
            <a:ext cx="4419600" cy="5562600"/>
          </a:xfrm>
          <a:prstGeom prst="rect">
            <a:avLst/>
          </a:prstGeom>
          <a:noFill/>
          <a:ln w="9525">
            <a:noFill/>
            <a:miter lim="800000"/>
            <a:headEnd/>
            <a:tailEnd/>
          </a:ln>
          <a:effectLst/>
        </p:spPr>
        <p:txBody>
          <a:bodyPr/>
          <a:lstStyle/>
          <a:p>
            <a:pPr marL="342900" indent="-342900" algn="just">
              <a:spcBef>
                <a:spcPct val="20000"/>
              </a:spcBef>
            </a:pPr>
            <a:r>
              <a:rPr lang="en-US" sz="2000"/>
              <a:t>CHUYỆN CỔ TÍCH </a:t>
            </a:r>
          </a:p>
          <a:p>
            <a:pPr marL="342900" indent="-342900" algn="just">
              <a:spcBef>
                <a:spcPct val="20000"/>
              </a:spcBef>
            </a:pPr>
            <a:r>
              <a:rPr lang="en-US" sz="2000"/>
              <a:t>VỀ LOÀI NGƯỜI</a:t>
            </a:r>
          </a:p>
          <a:p>
            <a:pPr marL="342900" indent="-342900" algn="just">
              <a:spcBef>
                <a:spcPct val="20000"/>
              </a:spcBef>
            </a:pPr>
            <a:r>
              <a:rPr lang="en-US" sz="2000"/>
              <a:t>-Xuân Quỳnh-</a:t>
            </a:r>
          </a:p>
          <a:p>
            <a:pPr marL="342900" indent="-342900" algn="just">
              <a:spcBef>
                <a:spcPct val="20000"/>
              </a:spcBef>
            </a:pPr>
            <a:r>
              <a:rPr lang="en-US" sz="2000"/>
              <a:t>Trời …………………</a:t>
            </a:r>
          </a:p>
          <a:p>
            <a:pPr marL="342900" indent="-342900" algn="just">
              <a:spcBef>
                <a:spcPct val="20000"/>
              </a:spcBef>
            </a:pPr>
            <a:r>
              <a:rPr lang="en-US" sz="2000"/>
              <a:t>Chỉ …………………</a:t>
            </a:r>
          </a:p>
          <a:p>
            <a:pPr marL="342900" indent="-342900" algn="just">
              <a:spcBef>
                <a:spcPct val="20000"/>
              </a:spcBef>
            </a:pPr>
            <a:r>
              <a:rPr lang="en-US" sz="2000"/>
              <a:t>Trên ………………..</a:t>
            </a:r>
          </a:p>
          <a:p>
            <a:pPr marL="342900" indent="-342900" algn="just">
              <a:spcBef>
                <a:spcPct val="20000"/>
              </a:spcBef>
            </a:pPr>
            <a:r>
              <a:rPr lang="en-US" sz="2000"/>
              <a:t>Không ……………..</a:t>
            </a:r>
          </a:p>
          <a:p>
            <a:pPr marL="342900" indent="-342900" algn="just">
              <a:spcBef>
                <a:spcPct val="20000"/>
              </a:spcBef>
            </a:pPr>
            <a:endParaRPr lang="en-US" sz="2000"/>
          </a:p>
          <a:p>
            <a:pPr marL="342900" indent="-342900" algn="just">
              <a:spcBef>
                <a:spcPct val="20000"/>
              </a:spcBef>
            </a:pPr>
            <a:r>
              <a:rPr lang="en-US" sz="2000"/>
              <a:t>………………… lắm</a:t>
            </a:r>
          </a:p>
          <a:p>
            <a:pPr marL="342900" indent="-342900" algn="just">
              <a:spcBef>
                <a:spcPct val="20000"/>
              </a:spcBef>
            </a:pPr>
            <a:r>
              <a:rPr lang="en-US" sz="2000"/>
              <a:t>………………… đâu</a:t>
            </a:r>
          </a:p>
          <a:p>
            <a:pPr marL="342900" indent="-342900" algn="just">
              <a:spcBef>
                <a:spcPct val="20000"/>
              </a:spcBef>
            </a:pPr>
            <a:r>
              <a:rPr lang="en-US" sz="2000"/>
              <a:t>………………… cao</a:t>
            </a:r>
          </a:p>
          <a:p>
            <a:pPr marL="342900" indent="-342900" algn="just">
              <a:spcBef>
                <a:spcPct val="20000"/>
              </a:spcBef>
            </a:pPr>
            <a:r>
              <a:rPr lang="en-US" sz="2000"/>
              <a:t>…………………. rõ.</a:t>
            </a:r>
          </a:p>
          <a:p>
            <a:pPr marL="342900" indent="-342900" algn="just">
              <a:spcBef>
                <a:spcPct val="20000"/>
              </a:spcBef>
            </a:pPr>
            <a:endParaRPr lang="en-US" sz="2000"/>
          </a:p>
          <a:p>
            <a:pPr marL="342900" indent="-342900" algn="just">
              <a:spcBef>
                <a:spcPct val="20000"/>
              </a:spcBef>
            </a:pPr>
            <a:r>
              <a:rPr lang="en-US" sz="2000"/>
              <a:t>Nhưng ………………</a:t>
            </a:r>
          </a:p>
          <a:p>
            <a:pPr marL="342900" indent="-342900" algn="just">
              <a:spcBef>
                <a:spcPct val="20000"/>
              </a:spcBef>
            </a:pPr>
            <a:r>
              <a:rPr lang="en-US" sz="2000"/>
              <a:t>Tình …………………</a:t>
            </a:r>
          </a:p>
          <a:p>
            <a:pPr marL="342900" indent="-342900" algn="just">
              <a:spcBef>
                <a:spcPct val="20000"/>
              </a:spcBef>
            </a:pPr>
            <a:r>
              <a:rPr lang="en-US" sz="2000"/>
              <a:t>Cho …………………..</a:t>
            </a:r>
          </a:p>
          <a:p>
            <a:pPr marL="342900" indent="-342900" algn="just">
              <a:spcBef>
                <a:spcPct val="20000"/>
              </a:spcBef>
            </a:pPr>
            <a:r>
              <a:rPr lang="en-US" sz="2000"/>
              <a:t>Để …………………….</a:t>
            </a:r>
          </a:p>
          <a:p>
            <a:pPr marL="342900" indent="-342900" algn="just">
              <a:spcBef>
                <a:spcPct val="20000"/>
              </a:spcBef>
            </a:pPr>
            <a:endParaRPr lang="en-US" sz="2000"/>
          </a:p>
          <a:p>
            <a:pPr marL="342900" indent="-342900" algn="just">
              <a:spcBef>
                <a:spcPct val="20000"/>
              </a:spcBef>
            </a:pPr>
            <a:endParaRPr lang="en-US" sz="2000"/>
          </a:p>
        </p:txBody>
      </p:sp>
      <p:sp>
        <p:nvSpPr>
          <p:cNvPr id="22533" name="Rectangle 5"/>
          <p:cNvSpPr>
            <a:spLocks noChangeArrowheads="1"/>
          </p:cNvSpPr>
          <p:nvPr/>
        </p:nvSpPr>
        <p:spPr bwMode="auto">
          <a:xfrm>
            <a:off x="4419600" y="0"/>
            <a:ext cx="4419600" cy="5562600"/>
          </a:xfrm>
          <a:prstGeom prst="rect">
            <a:avLst/>
          </a:prstGeom>
          <a:noFill/>
          <a:ln w="9525">
            <a:noFill/>
            <a:miter lim="800000"/>
            <a:headEnd/>
            <a:tailEnd/>
          </a:ln>
          <a:effectLst/>
        </p:spPr>
        <p:txBody>
          <a:bodyPr/>
          <a:lstStyle/>
          <a:p>
            <a:pPr marL="342900" indent="-342900" algn="just">
              <a:spcBef>
                <a:spcPct val="20000"/>
              </a:spcBef>
            </a:pPr>
            <a:r>
              <a:rPr lang="en-US" sz="2000"/>
              <a:t>……………….. biết</a:t>
            </a:r>
          </a:p>
          <a:p>
            <a:pPr marL="342900" indent="-342900" algn="just">
              <a:spcBef>
                <a:spcPct val="20000"/>
              </a:spcBef>
            </a:pPr>
            <a:r>
              <a:rPr lang="en-US" sz="2000"/>
              <a:t>……………….. ra</a:t>
            </a:r>
          </a:p>
          <a:p>
            <a:pPr marL="342900" indent="-342900" algn="just">
              <a:spcBef>
                <a:spcPct val="20000"/>
              </a:spcBef>
            </a:pPr>
            <a:r>
              <a:rPr lang="en-US" sz="2000"/>
              <a:t>……………….. ngoan</a:t>
            </a:r>
          </a:p>
          <a:p>
            <a:pPr marL="342900" indent="-342900" algn="just">
              <a:spcBef>
                <a:spcPct val="20000"/>
              </a:spcBef>
            </a:pPr>
            <a:r>
              <a:rPr lang="en-US" sz="2000"/>
              <a:t>……………….. nghĩ.</a:t>
            </a:r>
          </a:p>
          <a:p>
            <a:pPr marL="342900" indent="-342900" algn="just">
              <a:spcBef>
                <a:spcPct val="20000"/>
              </a:spcBef>
            </a:pPr>
            <a:endParaRPr lang="en-US" sz="2000"/>
          </a:p>
          <a:p>
            <a:pPr marL="342900" indent="-342900" algn="just">
              <a:spcBef>
                <a:spcPct val="20000"/>
              </a:spcBef>
            </a:pPr>
            <a:r>
              <a:rPr lang="en-US" sz="2000"/>
              <a:t>Rộng ……………….</a:t>
            </a:r>
          </a:p>
          <a:p>
            <a:pPr marL="342900" indent="-342900" algn="just">
              <a:spcBef>
                <a:spcPct val="20000"/>
              </a:spcBef>
            </a:pPr>
            <a:r>
              <a:rPr lang="en-US" sz="2000"/>
              <a:t>Dài ………………….</a:t>
            </a:r>
          </a:p>
          <a:p>
            <a:pPr marL="342900" indent="-342900" algn="just">
              <a:spcBef>
                <a:spcPct val="20000"/>
              </a:spcBef>
            </a:pPr>
            <a:r>
              <a:rPr lang="en-US" sz="2000"/>
              <a:t>Núi …………………</a:t>
            </a:r>
          </a:p>
          <a:p>
            <a:pPr marL="342900" indent="-342900" algn="just">
              <a:spcBef>
                <a:spcPct val="20000"/>
              </a:spcBef>
            </a:pPr>
            <a:r>
              <a:rPr lang="en-US" sz="2000"/>
              <a:t>Hình …………………</a:t>
            </a:r>
          </a:p>
          <a:p>
            <a:pPr marL="342900" indent="-342900" algn="just">
              <a:spcBef>
                <a:spcPct val="20000"/>
              </a:spcBef>
            </a:pPr>
            <a:endParaRPr lang="en-US" sz="2000"/>
          </a:p>
          <a:p>
            <a:pPr marL="342900" indent="-342900" algn="just">
              <a:spcBef>
                <a:spcPct val="20000"/>
              </a:spcBef>
            </a:pPr>
            <a:r>
              <a:rPr lang="en-US" sz="2000"/>
              <a:t>…………………. trước</a:t>
            </a:r>
          </a:p>
          <a:p>
            <a:pPr marL="342900" indent="-342900" algn="just">
              <a:spcBef>
                <a:spcPct val="20000"/>
              </a:spcBef>
            </a:pPr>
            <a:r>
              <a:rPr lang="en-US" sz="2000"/>
              <a:t>…………………. bàn</a:t>
            </a:r>
          </a:p>
          <a:p>
            <a:pPr marL="342900" indent="-342900" algn="just">
              <a:spcBef>
                <a:spcPct val="20000"/>
              </a:spcBef>
            </a:pPr>
            <a:r>
              <a:rPr lang="en-US" sz="2000"/>
              <a:t>………………….. trường</a:t>
            </a:r>
          </a:p>
          <a:p>
            <a:pPr marL="342900" indent="-342900" algn="just">
              <a:spcBef>
                <a:spcPct val="20000"/>
              </a:spcBef>
            </a:pPr>
            <a:r>
              <a:rPr lang="en-US" sz="2000"/>
              <a:t>…………………. giáo.</a:t>
            </a:r>
          </a:p>
          <a:p>
            <a:pPr marL="342900" indent="-342900" algn="just">
              <a:spcBef>
                <a:spcPct val="20000"/>
              </a:spcBef>
            </a:pPr>
            <a:endParaRPr lang="en-US" sz="2000"/>
          </a:p>
          <a:p>
            <a:pPr marL="342900" indent="-342900" algn="just">
              <a:spcBef>
                <a:spcPct val="20000"/>
              </a:spcBef>
            </a:pPr>
            <a:r>
              <a:rPr lang="en-US" sz="2000"/>
              <a:t>Cái ……………………….</a:t>
            </a:r>
          </a:p>
          <a:p>
            <a:pPr marL="342900" indent="-342900" algn="just">
              <a:spcBef>
                <a:spcPct val="20000"/>
              </a:spcBef>
            </a:pPr>
            <a:r>
              <a:rPr lang="en-US" sz="2000"/>
              <a:t>Cục ……………………..</a:t>
            </a:r>
          </a:p>
          <a:p>
            <a:pPr marL="342900" indent="-342900" algn="just">
              <a:spcBef>
                <a:spcPct val="20000"/>
              </a:spcBef>
            </a:pPr>
            <a:r>
              <a:rPr lang="en-US" sz="2000"/>
              <a:t>Thầy …………………….</a:t>
            </a:r>
          </a:p>
          <a:p>
            <a:pPr marL="342900" indent="-342900" algn="just">
              <a:spcBef>
                <a:spcPct val="20000"/>
              </a:spcBef>
            </a:pPr>
            <a:r>
              <a:rPr lang="en-US" sz="2000"/>
              <a:t>“Chuyện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532">
                                            <p:txEl>
                                              <p:pRg st="3" end="3"/>
                                            </p:txEl>
                                          </p:spTgt>
                                        </p:tgtEl>
                                        <p:attrNameLst>
                                          <p:attrName>style.visibility</p:attrName>
                                        </p:attrNameLst>
                                      </p:cBhvr>
                                      <p:to>
                                        <p:strVal val="visible"/>
                                      </p:to>
                                    </p:set>
                                    <p:animEffect transition="in" filter="blinds(horizontal)">
                                      <p:cBhvr>
                                        <p:cTn id="7" dur="500"/>
                                        <p:tgtEl>
                                          <p:spTgt spid="22532">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2532">
                                            <p:txEl>
                                              <p:pRg st="4" end="4"/>
                                            </p:txEl>
                                          </p:spTgt>
                                        </p:tgtEl>
                                        <p:attrNameLst>
                                          <p:attrName>style.visibility</p:attrName>
                                        </p:attrNameLst>
                                      </p:cBhvr>
                                      <p:to>
                                        <p:strVal val="visible"/>
                                      </p:to>
                                    </p:set>
                                    <p:animEffect transition="in" filter="blinds(horizontal)">
                                      <p:cBhvr>
                                        <p:cTn id="10" dur="500"/>
                                        <p:tgtEl>
                                          <p:spTgt spid="22532">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2532">
                                            <p:txEl>
                                              <p:pRg st="5" end="5"/>
                                            </p:txEl>
                                          </p:spTgt>
                                        </p:tgtEl>
                                        <p:attrNameLst>
                                          <p:attrName>style.visibility</p:attrName>
                                        </p:attrNameLst>
                                      </p:cBhvr>
                                      <p:to>
                                        <p:strVal val="visible"/>
                                      </p:to>
                                    </p:set>
                                    <p:animEffect transition="in" filter="blinds(horizontal)">
                                      <p:cBhvr>
                                        <p:cTn id="13" dur="500"/>
                                        <p:tgtEl>
                                          <p:spTgt spid="22532">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2532">
                                            <p:txEl>
                                              <p:pRg st="6" end="6"/>
                                            </p:txEl>
                                          </p:spTgt>
                                        </p:tgtEl>
                                        <p:attrNameLst>
                                          <p:attrName>style.visibility</p:attrName>
                                        </p:attrNameLst>
                                      </p:cBhvr>
                                      <p:to>
                                        <p:strVal val="visible"/>
                                      </p:to>
                                    </p:set>
                                    <p:animEffect transition="in" filter="blinds(horizontal)">
                                      <p:cBhvr>
                                        <p:cTn id="16" dur="500"/>
                                        <p:tgtEl>
                                          <p:spTgt spid="22532">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22532">
                                            <p:txEl>
                                              <p:pRg st="8" end="8"/>
                                            </p:txEl>
                                          </p:spTgt>
                                        </p:tgtEl>
                                        <p:attrNameLst>
                                          <p:attrName>style.visibility</p:attrName>
                                        </p:attrNameLst>
                                      </p:cBhvr>
                                      <p:to>
                                        <p:strVal val="visible"/>
                                      </p:to>
                                    </p:set>
                                    <p:animEffect transition="in" filter="blinds(horizontal)">
                                      <p:cBhvr>
                                        <p:cTn id="21" dur="500"/>
                                        <p:tgtEl>
                                          <p:spTgt spid="22532">
                                            <p:txEl>
                                              <p:pRg st="8" end="8"/>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22532">
                                            <p:txEl>
                                              <p:pRg st="9" end="9"/>
                                            </p:txEl>
                                          </p:spTgt>
                                        </p:tgtEl>
                                        <p:attrNameLst>
                                          <p:attrName>style.visibility</p:attrName>
                                        </p:attrNameLst>
                                      </p:cBhvr>
                                      <p:to>
                                        <p:strVal val="visible"/>
                                      </p:to>
                                    </p:set>
                                    <p:animEffect transition="in" filter="blinds(horizontal)">
                                      <p:cBhvr>
                                        <p:cTn id="24" dur="500"/>
                                        <p:tgtEl>
                                          <p:spTgt spid="22532">
                                            <p:txEl>
                                              <p:pRg st="9" end="9"/>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22532">
                                            <p:txEl>
                                              <p:pRg st="10" end="10"/>
                                            </p:txEl>
                                          </p:spTgt>
                                        </p:tgtEl>
                                        <p:attrNameLst>
                                          <p:attrName>style.visibility</p:attrName>
                                        </p:attrNameLst>
                                      </p:cBhvr>
                                      <p:to>
                                        <p:strVal val="visible"/>
                                      </p:to>
                                    </p:set>
                                    <p:animEffect transition="in" filter="blinds(horizontal)">
                                      <p:cBhvr>
                                        <p:cTn id="27" dur="500"/>
                                        <p:tgtEl>
                                          <p:spTgt spid="22532">
                                            <p:txEl>
                                              <p:pRg st="10" end="10"/>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22532">
                                            <p:txEl>
                                              <p:pRg st="11" end="11"/>
                                            </p:txEl>
                                          </p:spTgt>
                                        </p:tgtEl>
                                        <p:attrNameLst>
                                          <p:attrName>style.visibility</p:attrName>
                                        </p:attrNameLst>
                                      </p:cBhvr>
                                      <p:to>
                                        <p:strVal val="visible"/>
                                      </p:to>
                                    </p:set>
                                    <p:animEffect transition="in" filter="blinds(horizontal)">
                                      <p:cBhvr>
                                        <p:cTn id="30" dur="500"/>
                                        <p:tgtEl>
                                          <p:spTgt spid="22532">
                                            <p:txEl>
                                              <p:pRg st="11" end="1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22532">
                                            <p:txEl>
                                              <p:pRg st="13" end="13"/>
                                            </p:txEl>
                                          </p:spTgt>
                                        </p:tgtEl>
                                        <p:attrNameLst>
                                          <p:attrName>style.visibility</p:attrName>
                                        </p:attrNameLst>
                                      </p:cBhvr>
                                      <p:to>
                                        <p:strVal val="visible"/>
                                      </p:to>
                                    </p:set>
                                    <p:animEffect transition="in" filter="blinds(horizontal)">
                                      <p:cBhvr>
                                        <p:cTn id="35" dur="500"/>
                                        <p:tgtEl>
                                          <p:spTgt spid="22532">
                                            <p:txEl>
                                              <p:pRg st="13" end="13"/>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22532">
                                            <p:txEl>
                                              <p:pRg st="14" end="14"/>
                                            </p:txEl>
                                          </p:spTgt>
                                        </p:tgtEl>
                                        <p:attrNameLst>
                                          <p:attrName>style.visibility</p:attrName>
                                        </p:attrNameLst>
                                      </p:cBhvr>
                                      <p:to>
                                        <p:strVal val="visible"/>
                                      </p:to>
                                    </p:set>
                                    <p:animEffect transition="in" filter="blinds(horizontal)">
                                      <p:cBhvr>
                                        <p:cTn id="38" dur="500"/>
                                        <p:tgtEl>
                                          <p:spTgt spid="22532">
                                            <p:txEl>
                                              <p:pRg st="14" end="14"/>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22532">
                                            <p:txEl>
                                              <p:pRg st="15" end="15"/>
                                            </p:txEl>
                                          </p:spTgt>
                                        </p:tgtEl>
                                        <p:attrNameLst>
                                          <p:attrName>style.visibility</p:attrName>
                                        </p:attrNameLst>
                                      </p:cBhvr>
                                      <p:to>
                                        <p:strVal val="visible"/>
                                      </p:to>
                                    </p:set>
                                    <p:animEffect transition="in" filter="blinds(horizontal)">
                                      <p:cBhvr>
                                        <p:cTn id="41" dur="500"/>
                                        <p:tgtEl>
                                          <p:spTgt spid="22532">
                                            <p:txEl>
                                              <p:pRg st="15" end="15"/>
                                            </p:txEl>
                                          </p:spTgt>
                                        </p:tgtEl>
                                      </p:cBhvr>
                                    </p:animEffect>
                                  </p:childTnLst>
                                </p:cTn>
                              </p:par>
                              <p:par>
                                <p:cTn id="42" presetID="3" presetClass="entr" presetSubtype="10" fill="hold" nodeType="withEffect">
                                  <p:stCondLst>
                                    <p:cond delay="0"/>
                                  </p:stCondLst>
                                  <p:childTnLst>
                                    <p:set>
                                      <p:cBhvr>
                                        <p:cTn id="43" dur="1" fill="hold">
                                          <p:stCondLst>
                                            <p:cond delay="0"/>
                                          </p:stCondLst>
                                        </p:cTn>
                                        <p:tgtEl>
                                          <p:spTgt spid="22532">
                                            <p:txEl>
                                              <p:pRg st="16" end="16"/>
                                            </p:txEl>
                                          </p:spTgt>
                                        </p:tgtEl>
                                        <p:attrNameLst>
                                          <p:attrName>style.visibility</p:attrName>
                                        </p:attrNameLst>
                                      </p:cBhvr>
                                      <p:to>
                                        <p:strVal val="visible"/>
                                      </p:to>
                                    </p:set>
                                    <p:animEffect transition="in" filter="blinds(horizontal)">
                                      <p:cBhvr>
                                        <p:cTn id="44" dur="500"/>
                                        <p:tgtEl>
                                          <p:spTgt spid="22532">
                                            <p:txEl>
                                              <p:pRg st="16" end="1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22533">
                                            <p:txEl>
                                              <p:pRg st="0" end="0"/>
                                            </p:txEl>
                                          </p:spTgt>
                                        </p:tgtEl>
                                        <p:attrNameLst>
                                          <p:attrName>style.visibility</p:attrName>
                                        </p:attrNameLst>
                                      </p:cBhvr>
                                      <p:to>
                                        <p:strVal val="visible"/>
                                      </p:to>
                                    </p:set>
                                    <p:animEffect transition="in" filter="blinds(horizontal)">
                                      <p:cBhvr>
                                        <p:cTn id="49" dur="500"/>
                                        <p:tgtEl>
                                          <p:spTgt spid="22533">
                                            <p:txEl>
                                              <p:pRg st="0" end="0"/>
                                            </p:txEl>
                                          </p:spTgt>
                                        </p:tgtEl>
                                      </p:cBhvr>
                                    </p:animEffect>
                                  </p:childTnLst>
                                </p:cTn>
                              </p:par>
                              <p:par>
                                <p:cTn id="50" presetID="3" presetClass="entr" presetSubtype="10" fill="hold" nodeType="withEffect">
                                  <p:stCondLst>
                                    <p:cond delay="0"/>
                                  </p:stCondLst>
                                  <p:childTnLst>
                                    <p:set>
                                      <p:cBhvr>
                                        <p:cTn id="51" dur="1" fill="hold">
                                          <p:stCondLst>
                                            <p:cond delay="0"/>
                                          </p:stCondLst>
                                        </p:cTn>
                                        <p:tgtEl>
                                          <p:spTgt spid="22533">
                                            <p:txEl>
                                              <p:pRg st="1" end="1"/>
                                            </p:txEl>
                                          </p:spTgt>
                                        </p:tgtEl>
                                        <p:attrNameLst>
                                          <p:attrName>style.visibility</p:attrName>
                                        </p:attrNameLst>
                                      </p:cBhvr>
                                      <p:to>
                                        <p:strVal val="visible"/>
                                      </p:to>
                                    </p:set>
                                    <p:animEffect transition="in" filter="blinds(horizontal)">
                                      <p:cBhvr>
                                        <p:cTn id="52" dur="500"/>
                                        <p:tgtEl>
                                          <p:spTgt spid="22533">
                                            <p:txEl>
                                              <p:pRg st="1" end="1"/>
                                            </p:txEl>
                                          </p:spTgt>
                                        </p:tgtEl>
                                      </p:cBhvr>
                                    </p:animEffect>
                                  </p:childTnLst>
                                </p:cTn>
                              </p:par>
                              <p:par>
                                <p:cTn id="53" presetID="3" presetClass="entr" presetSubtype="10" fill="hold" nodeType="withEffect">
                                  <p:stCondLst>
                                    <p:cond delay="0"/>
                                  </p:stCondLst>
                                  <p:childTnLst>
                                    <p:set>
                                      <p:cBhvr>
                                        <p:cTn id="54" dur="1" fill="hold">
                                          <p:stCondLst>
                                            <p:cond delay="0"/>
                                          </p:stCondLst>
                                        </p:cTn>
                                        <p:tgtEl>
                                          <p:spTgt spid="22533">
                                            <p:txEl>
                                              <p:pRg st="2" end="2"/>
                                            </p:txEl>
                                          </p:spTgt>
                                        </p:tgtEl>
                                        <p:attrNameLst>
                                          <p:attrName>style.visibility</p:attrName>
                                        </p:attrNameLst>
                                      </p:cBhvr>
                                      <p:to>
                                        <p:strVal val="visible"/>
                                      </p:to>
                                    </p:set>
                                    <p:animEffect transition="in" filter="blinds(horizontal)">
                                      <p:cBhvr>
                                        <p:cTn id="55" dur="500"/>
                                        <p:tgtEl>
                                          <p:spTgt spid="22533">
                                            <p:txEl>
                                              <p:pRg st="2" end="2"/>
                                            </p:txEl>
                                          </p:spTgt>
                                        </p:tgtEl>
                                      </p:cBhvr>
                                    </p:animEffect>
                                  </p:childTnLst>
                                </p:cTn>
                              </p:par>
                              <p:par>
                                <p:cTn id="56" presetID="3" presetClass="entr" presetSubtype="10" fill="hold" nodeType="withEffect">
                                  <p:stCondLst>
                                    <p:cond delay="0"/>
                                  </p:stCondLst>
                                  <p:childTnLst>
                                    <p:set>
                                      <p:cBhvr>
                                        <p:cTn id="57" dur="1" fill="hold">
                                          <p:stCondLst>
                                            <p:cond delay="0"/>
                                          </p:stCondLst>
                                        </p:cTn>
                                        <p:tgtEl>
                                          <p:spTgt spid="22533">
                                            <p:txEl>
                                              <p:pRg st="3" end="3"/>
                                            </p:txEl>
                                          </p:spTgt>
                                        </p:tgtEl>
                                        <p:attrNameLst>
                                          <p:attrName>style.visibility</p:attrName>
                                        </p:attrNameLst>
                                      </p:cBhvr>
                                      <p:to>
                                        <p:strVal val="visible"/>
                                      </p:to>
                                    </p:set>
                                    <p:animEffect transition="in" filter="blinds(horizontal)">
                                      <p:cBhvr>
                                        <p:cTn id="58" dur="500"/>
                                        <p:tgtEl>
                                          <p:spTgt spid="22533">
                                            <p:txEl>
                                              <p:pRg st="3" end="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22533">
                                            <p:txEl>
                                              <p:pRg st="5" end="5"/>
                                            </p:txEl>
                                          </p:spTgt>
                                        </p:tgtEl>
                                        <p:attrNameLst>
                                          <p:attrName>style.visibility</p:attrName>
                                        </p:attrNameLst>
                                      </p:cBhvr>
                                      <p:to>
                                        <p:strVal val="visible"/>
                                      </p:to>
                                    </p:set>
                                    <p:animEffect transition="in" filter="blinds(horizontal)">
                                      <p:cBhvr>
                                        <p:cTn id="63" dur="500"/>
                                        <p:tgtEl>
                                          <p:spTgt spid="22533">
                                            <p:txEl>
                                              <p:pRg st="5" end="5"/>
                                            </p:txEl>
                                          </p:spTgt>
                                        </p:tgtEl>
                                      </p:cBhvr>
                                    </p:animEffect>
                                  </p:childTnLst>
                                </p:cTn>
                              </p:par>
                              <p:par>
                                <p:cTn id="64" presetID="3" presetClass="entr" presetSubtype="10" fill="hold" nodeType="withEffect">
                                  <p:stCondLst>
                                    <p:cond delay="0"/>
                                  </p:stCondLst>
                                  <p:childTnLst>
                                    <p:set>
                                      <p:cBhvr>
                                        <p:cTn id="65" dur="1" fill="hold">
                                          <p:stCondLst>
                                            <p:cond delay="0"/>
                                          </p:stCondLst>
                                        </p:cTn>
                                        <p:tgtEl>
                                          <p:spTgt spid="22533">
                                            <p:txEl>
                                              <p:pRg st="6" end="6"/>
                                            </p:txEl>
                                          </p:spTgt>
                                        </p:tgtEl>
                                        <p:attrNameLst>
                                          <p:attrName>style.visibility</p:attrName>
                                        </p:attrNameLst>
                                      </p:cBhvr>
                                      <p:to>
                                        <p:strVal val="visible"/>
                                      </p:to>
                                    </p:set>
                                    <p:animEffect transition="in" filter="blinds(horizontal)">
                                      <p:cBhvr>
                                        <p:cTn id="66" dur="500"/>
                                        <p:tgtEl>
                                          <p:spTgt spid="22533">
                                            <p:txEl>
                                              <p:pRg st="6" end="6"/>
                                            </p:txEl>
                                          </p:spTgt>
                                        </p:tgtEl>
                                      </p:cBhvr>
                                    </p:animEffect>
                                  </p:childTnLst>
                                </p:cTn>
                              </p:par>
                              <p:par>
                                <p:cTn id="67" presetID="3" presetClass="entr" presetSubtype="10" fill="hold" nodeType="withEffect">
                                  <p:stCondLst>
                                    <p:cond delay="0"/>
                                  </p:stCondLst>
                                  <p:childTnLst>
                                    <p:set>
                                      <p:cBhvr>
                                        <p:cTn id="68" dur="1" fill="hold">
                                          <p:stCondLst>
                                            <p:cond delay="0"/>
                                          </p:stCondLst>
                                        </p:cTn>
                                        <p:tgtEl>
                                          <p:spTgt spid="22533">
                                            <p:txEl>
                                              <p:pRg st="7" end="7"/>
                                            </p:txEl>
                                          </p:spTgt>
                                        </p:tgtEl>
                                        <p:attrNameLst>
                                          <p:attrName>style.visibility</p:attrName>
                                        </p:attrNameLst>
                                      </p:cBhvr>
                                      <p:to>
                                        <p:strVal val="visible"/>
                                      </p:to>
                                    </p:set>
                                    <p:animEffect transition="in" filter="blinds(horizontal)">
                                      <p:cBhvr>
                                        <p:cTn id="69" dur="500"/>
                                        <p:tgtEl>
                                          <p:spTgt spid="22533">
                                            <p:txEl>
                                              <p:pRg st="7" end="7"/>
                                            </p:txEl>
                                          </p:spTgt>
                                        </p:tgtEl>
                                      </p:cBhvr>
                                    </p:animEffect>
                                  </p:childTnLst>
                                </p:cTn>
                              </p:par>
                              <p:par>
                                <p:cTn id="70" presetID="3" presetClass="entr" presetSubtype="10" fill="hold" nodeType="withEffect">
                                  <p:stCondLst>
                                    <p:cond delay="0"/>
                                  </p:stCondLst>
                                  <p:childTnLst>
                                    <p:set>
                                      <p:cBhvr>
                                        <p:cTn id="71" dur="1" fill="hold">
                                          <p:stCondLst>
                                            <p:cond delay="0"/>
                                          </p:stCondLst>
                                        </p:cTn>
                                        <p:tgtEl>
                                          <p:spTgt spid="22533">
                                            <p:txEl>
                                              <p:pRg st="8" end="8"/>
                                            </p:txEl>
                                          </p:spTgt>
                                        </p:tgtEl>
                                        <p:attrNameLst>
                                          <p:attrName>style.visibility</p:attrName>
                                        </p:attrNameLst>
                                      </p:cBhvr>
                                      <p:to>
                                        <p:strVal val="visible"/>
                                      </p:to>
                                    </p:set>
                                    <p:animEffect transition="in" filter="blinds(horizontal)">
                                      <p:cBhvr>
                                        <p:cTn id="72" dur="500"/>
                                        <p:tgtEl>
                                          <p:spTgt spid="2253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22533">
                                            <p:txEl>
                                              <p:pRg st="10" end="10"/>
                                            </p:txEl>
                                          </p:spTgt>
                                        </p:tgtEl>
                                        <p:attrNameLst>
                                          <p:attrName>style.visibility</p:attrName>
                                        </p:attrNameLst>
                                      </p:cBhvr>
                                      <p:to>
                                        <p:strVal val="visible"/>
                                      </p:to>
                                    </p:set>
                                    <p:animEffect transition="in" filter="box(in)">
                                      <p:cBhvr>
                                        <p:cTn id="77" dur="500"/>
                                        <p:tgtEl>
                                          <p:spTgt spid="22533">
                                            <p:txEl>
                                              <p:pRg st="10" end="10"/>
                                            </p:txEl>
                                          </p:spTgt>
                                        </p:tgtEl>
                                      </p:cBhvr>
                                    </p:animEffect>
                                  </p:childTnLst>
                                </p:cTn>
                              </p:par>
                              <p:par>
                                <p:cTn id="78" presetID="4" presetClass="entr" presetSubtype="16" fill="hold" nodeType="withEffect">
                                  <p:stCondLst>
                                    <p:cond delay="0"/>
                                  </p:stCondLst>
                                  <p:childTnLst>
                                    <p:set>
                                      <p:cBhvr>
                                        <p:cTn id="79" dur="1" fill="hold">
                                          <p:stCondLst>
                                            <p:cond delay="0"/>
                                          </p:stCondLst>
                                        </p:cTn>
                                        <p:tgtEl>
                                          <p:spTgt spid="22533">
                                            <p:txEl>
                                              <p:pRg st="11" end="11"/>
                                            </p:txEl>
                                          </p:spTgt>
                                        </p:tgtEl>
                                        <p:attrNameLst>
                                          <p:attrName>style.visibility</p:attrName>
                                        </p:attrNameLst>
                                      </p:cBhvr>
                                      <p:to>
                                        <p:strVal val="visible"/>
                                      </p:to>
                                    </p:set>
                                    <p:animEffect transition="in" filter="box(in)">
                                      <p:cBhvr>
                                        <p:cTn id="80" dur="500"/>
                                        <p:tgtEl>
                                          <p:spTgt spid="22533">
                                            <p:txEl>
                                              <p:pRg st="11" end="11"/>
                                            </p:txEl>
                                          </p:spTgt>
                                        </p:tgtEl>
                                      </p:cBhvr>
                                    </p:animEffect>
                                  </p:childTnLst>
                                </p:cTn>
                              </p:par>
                              <p:par>
                                <p:cTn id="81" presetID="4" presetClass="entr" presetSubtype="16" fill="hold" nodeType="withEffect">
                                  <p:stCondLst>
                                    <p:cond delay="0"/>
                                  </p:stCondLst>
                                  <p:childTnLst>
                                    <p:set>
                                      <p:cBhvr>
                                        <p:cTn id="82" dur="1" fill="hold">
                                          <p:stCondLst>
                                            <p:cond delay="0"/>
                                          </p:stCondLst>
                                        </p:cTn>
                                        <p:tgtEl>
                                          <p:spTgt spid="22533">
                                            <p:txEl>
                                              <p:pRg st="12" end="12"/>
                                            </p:txEl>
                                          </p:spTgt>
                                        </p:tgtEl>
                                        <p:attrNameLst>
                                          <p:attrName>style.visibility</p:attrName>
                                        </p:attrNameLst>
                                      </p:cBhvr>
                                      <p:to>
                                        <p:strVal val="visible"/>
                                      </p:to>
                                    </p:set>
                                    <p:animEffect transition="in" filter="box(in)">
                                      <p:cBhvr>
                                        <p:cTn id="83" dur="500"/>
                                        <p:tgtEl>
                                          <p:spTgt spid="22533">
                                            <p:txEl>
                                              <p:pRg st="12" end="12"/>
                                            </p:txEl>
                                          </p:spTgt>
                                        </p:tgtEl>
                                      </p:cBhvr>
                                    </p:animEffect>
                                  </p:childTnLst>
                                </p:cTn>
                              </p:par>
                              <p:par>
                                <p:cTn id="84" presetID="4" presetClass="entr" presetSubtype="16" fill="hold" nodeType="withEffect">
                                  <p:stCondLst>
                                    <p:cond delay="0"/>
                                  </p:stCondLst>
                                  <p:childTnLst>
                                    <p:set>
                                      <p:cBhvr>
                                        <p:cTn id="85" dur="1" fill="hold">
                                          <p:stCondLst>
                                            <p:cond delay="0"/>
                                          </p:stCondLst>
                                        </p:cTn>
                                        <p:tgtEl>
                                          <p:spTgt spid="22533">
                                            <p:txEl>
                                              <p:pRg st="13" end="13"/>
                                            </p:txEl>
                                          </p:spTgt>
                                        </p:tgtEl>
                                        <p:attrNameLst>
                                          <p:attrName>style.visibility</p:attrName>
                                        </p:attrNameLst>
                                      </p:cBhvr>
                                      <p:to>
                                        <p:strVal val="visible"/>
                                      </p:to>
                                    </p:set>
                                    <p:animEffect transition="in" filter="box(in)">
                                      <p:cBhvr>
                                        <p:cTn id="86" dur="500"/>
                                        <p:tgtEl>
                                          <p:spTgt spid="22533">
                                            <p:txEl>
                                              <p:pRg st="13" end="13"/>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nodeType="clickEffect">
                                  <p:stCondLst>
                                    <p:cond delay="0"/>
                                  </p:stCondLst>
                                  <p:childTnLst>
                                    <p:set>
                                      <p:cBhvr>
                                        <p:cTn id="90" dur="1" fill="hold">
                                          <p:stCondLst>
                                            <p:cond delay="0"/>
                                          </p:stCondLst>
                                        </p:cTn>
                                        <p:tgtEl>
                                          <p:spTgt spid="22533">
                                            <p:txEl>
                                              <p:pRg st="15" end="15"/>
                                            </p:txEl>
                                          </p:spTgt>
                                        </p:tgtEl>
                                        <p:attrNameLst>
                                          <p:attrName>style.visibility</p:attrName>
                                        </p:attrNameLst>
                                      </p:cBhvr>
                                      <p:to>
                                        <p:strVal val="visible"/>
                                      </p:to>
                                    </p:set>
                                    <p:animEffect transition="in" filter="blinds(horizontal)">
                                      <p:cBhvr>
                                        <p:cTn id="91" dur="500"/>
                                        <p:tgtEl>
                                          <p:spTgt spid="22533">
                                            <p:txEl>
                                              <p:pRg st="15" end="15"/>
                                            </p:txEl>
                                          </p:spTgt>
                                        </p:tgtEl>
                                      </p:cBhvr>
                                    </p:animEffect>
                                  </p:childTnLst>
                                </p:cTn>
                              </p:par>
                              <p:par>
                                <p:cTn id="92" presetID="3" presetClass="entr" presetSubtype="10" fill="hold" nodeType="withEffect">
                                  <p:stCondLst>
                                    <p:cond delay="0"/>
                                  </p:stCondLst>
                                  <p:childTnLst>
                                    <p:set>
                                      <p:cBhvr>
                                        <p:cTn id="93" dur="1" fill="hold">
                                          <p:stCondLst>
                                            <p:cond delay="0"/>
                                          </p:stCondLst>
                                        </p:cTn>
                                        <p:tgtEl>
                                          <p:spTgt spid="22533">
                                            <p:txEl>
                                              <p:pRg st="16" end="16"/>
                                            </p:txEl>
                                          </p:spTgt>
                                        </p:tgtEl>
                                        <p:attrNameLst>
                                          <p:attrName>style.visibility</p:attrName>
                                        </p:attrNameLst>
                                      </p:cBhvr>
                                      <p:to>
                                        <p:strVal val="visible"/>
                                      </p:to>
                                    </p:set>
                                    <p:animEffect transition="in" filter="blinds(horizontal)">
                                      <p:cBhvr>
                                        <p:cTn id="94" dur="500"/>
                                        <p:tgtEl>
                                          <p:spTgt spid="22533">
                                            <p:txEl>
                                              <p:pRg st="16" end="16"/>
                                            </p:txEl>
                                          </p:spTgt>
                                        </p:tgtEl>
                                      </p:cBhvr>
                                    </p:animEffect>
                                  </p:childTnLst>
                                </p:cTn>
                              </p:par>
                              <p:par>
                                <p:cTn id="95" presetID="3" presetClass="entr" presetSubtype="10" fill="hold" nodeType="withEffect">
                                  <p:stCondLst>
                                    <p:cond delay="0"/>
                                  </p:stCondLst>
                                  <p:childTnLst>
                                    <p:set>
                                      <p:cBhvr>
                                        <p:cTn id="96" dur="1" fill="hold">
                                          <p:stCondLst>
                                            <p:cond delay="0"/>
                                          </p:stCondLst>
                                        </p:cTn>
                                        <p:tgtEl>
                                          <p:spTgt spid="22533">
                                            <p:txEl>
                                              <p:pRg st="17" end="17"/>
                                            </p:txEl>
                                          </p:spTgt>
                                        </p:tgtEl>
                                        <p:attrNameLst>
                                          <p:attrName>style.visibility</p:attrName>
                                        </p:attrNameLst>
                                      </p:cBhvr>
                                      <p:to>
                                        <p:strVal val="visible"/>
                                      </p:to>
                                    </p:set>
                                    <p:animEffect transition="in" filter="blinds(horizontal)">
                                      <p:cBhvr>
                                        <p:cTn id="97" dur="500"/>
                                        <p:tgtEl>
                                          <p:spTgt spid="22533">
                                            <p:txEl>
                                              <p:pRg st="17" end="17"/>
                                            </p:txEl>
                                          </p:spTgt>
                                        </p:tgtEl>
                                      </p:cBhvr>
                                    </p:animEffect>
                                  </p:childTnLst>
                                </p:cTn>
                              </p:par>
                              <p:par>
                                <p:cTn id="98" presetID="3" presetClass="entr" presetSubtype="10" fill="hold" nodeType="withEffect">
                                  <p:stCondLst>
                                    <p:cond delay="0"/>
                                  </p:stCondLst>
                                  <p:childTnLst>
                                    <p:set>
                                      <p:cBhvr>
                                        <p:cTn id="99" dur="1" fill="hold">
                                          <p:stCondLst>
                                            <p:cond delay="0"/>
                                          </p:stCondLst>
                                        </p:cTn>
                                        <p:tgtEl>
                                          <p:spTgt spid="22533">
                                            <p:txEl>
                                              <p:pRg st="18" end="18"/>
                                            </p:txEl>
                                          </p:spTgt>
                                        </p:tgtEl>
                                        <p:attrNameLst>
                                          <p:attrName>style.visibility</p:attrName>
                                        </p:attrNameLst>
                                      </p:cBhvr>
                                      <p:to>
                                        <p:strVal val="visible"/>
                                      </p:to>
                                    </p:set>
                                    <p:animEffect transition="in" filter="blinds(horizontal)">
                                      <p:cBhvr>
                                        <p:cTn id="100" dur="500"/>
                                        <p:tgtEl>
                                          <p:spTgt spid="2253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n-US"/>
          </a:p>
        </p:txBody>
      </p:sp>
      <p:sp>
        <p:nvSpPr>
          <p:cNvPr id="23555" name="Rectangle 3"/>
          <p:cNvSpPr>
            <a:spLocks noGrp="1" noChangeArrowheads="1"/>
          </p:cNvSpPr>
          <p:nvPr>
            <p:ph type="body" idx="1"/>
          </p:nvPr>
        </p:nvSpPr>
        <p:spPr/>
        <p:txBody>
          <a:bodyPr/>
          <a:lstStyle/>
          <a:p>
            <a:endParaRPr lang="en-US"/>
          </a:p>
        </p:txBody>
      </p:sp>
      <p:sp>
        <p:nvSpPr>
          <p:cNvPr id="23556" name="WordArt 4"/>
          <p:cNvSpPr>
            <a:spLocks noChangeArrowheads="1" noChangeShapeType="1" noTextEdit="1"/>
          </p:cNvSpPr>
          <p:nvPr/>
        </p:nvSpPr>
        <p:spPr bwMode="auto">
          <a:xfrm>
            <a:off x="914400" y="3200400"/>
            <a:ext cx="7543800" cy="2468563"/>
          </a:xfrm>
          <a:prstGeom prst="rect">
            <a:avLst/>
          </a:prstGeom>
        </p:spPr>
        <p:txBody>
          <a:bodyPr spcFirstLastPara="1" wrap="none" fromWordArt="1">
            <a:prstTxWarp prst="textArchUp">
              <a:avLst>
                <a:gd name="adj" fmla="val 10800000"/>
              </a:avLst>
            </a:prstTxWarp>
          </a:bodyPr>
          <a:lstStyle/>
          <a:p>
            <a:pPr algn="ctr"/>
            <a:r>
              <a:rPr lang="en-US" sz="3600" kern="10">
                <a:ln w="9525">
                  <a:solidFill>
                    <a:srgbClr val="000000"/>
                  </a:solidFill>
                  <a:round/>
                  <a:headEnd/>
                  <a:tailEnd/>
                </a:ln>
                <a:solidFill>
                  <a:srgbClr val="000000"/>
                </a:solidFill>
                <a:latin typeface="Arial"/>
                <a:cs typeface="Arial"/>
              </a:rPr>
              <a:t>Lớp chúng mình giỏi quá!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Clr clrSpc="rgb" dir="cw">
                                      <p:cBhvr override="childStyle">
                                        <p:cTn id="6" dur="300" fill="hold"/>
                                        <p:tgtEl>
                                          <p:spTgt spid="23556"/>
                                        </p:tgtEl>
                                        <p:attrNameLst>
                                          <p:attrName>style.color</p:attrName>
                                        </p:attrNameLst>
                                      </p:cBhvr>
                                      <p:to>
                                        <a:schemeClr val="accent2"/>
                                      </p:to>
                                    </p:animClr>
                                    <p:animClr clrSpc="rgb" dir="cw">
                                      <p:cBhvr>
                                        <p:cTn id="7" dur="300" fill="hold"/>
                                        <p:tgtEl>
                                          <p:spTgt spid="23556"/>
                                        </p:tgtEl>
                                        <p:attrNameLst>
                                          <p:attrName>fillcolor</p:attrName>
                                        </p:attrNameLst>
                                      </p:cBhvr>
                                      <p:to>
                                        <a:schemeClr val="accent2"/>
                                      </p:to>
                                    </p:animClr>
                                    <p:set>
                                      <p:cBhvr>
                                        <p:cTn id="8" dur="300" fill="hold"/>
                                        <p:tgtEl>
                                          <p:spTgt spid="23556"/>
                                        </p:tgtEl>
                                        <p:attrNameLst>
                                          <p:attrName>fill.type</p:attrName>
                                        </p:attrNameLst>
                                      </p:cBhvr>
                                      <p:to>
                                        <p:strVal val="solid"/>
                                      </p:to>
                                    </p:set>
                                    <p:set>
                                      <p:cBhvr>
                                        <p:cTn id="9" dur="300" fill="hold"/>
                                        <p:tgtEl>
                                          <p:spTgt spid="23556"/>
                                        </p:tgtEl>
                                        <p:attrNameLst>
                                          <p:attrName>fill.on</p:attrName>
                                        </p:attrNameLst>
                                      </p:cBhvr>
                                      <p:to>
                                        <p:strVal val="true"/>
                                      </p:to>
                                    </p:set>
                                    <p:animRot by="120000">
                                      <p:cBhvr>
                                        <p:cTn id="10" dur="300" fill="hold">
                                          <p:stCondLst>
                                            <p:cond delay="0"/>
                                          </p:stCondLst>
                                        </p:cTn>
                                        <p:tgtEl>
                                          <p:spTgt spid="23556"/>
                                        </p:tgtEl>
                                        <p:attrNameLst>
                                          <p:attrName>r</p:attrName>
                                        </p:attrNameLst>
                                      </p:cBhvr>
                                    </p:animRot>
                                    <p:animRot by="-240000">
                                      <p:cBhvr>
                                        <p:cTn id="11" dur="600" fill="hold">
                                          <p:stCondLst>
                                            <p:cond delay="600"/>
                                          </p:stCondLst>
                                        </p:cTn>
                                        <p:tgtEl>
                                          <p:spTgt spid="23556"/>
                                        </p:tgtEl>
                                        <p:attrNameLst>
                                          <p:attrName>r</p:attrName>
                                        </p:attrNameLst>
                                      </p:cBhvr>
                                    </p:animRot>
                                    <p:animRot by="240000">
                                      <p:cBhvr>
                                        <p:cTn id="12" dur="600" fill="hold">
                                          <p:stCondLst>
                                            <p:cond delay="1200"/>
                                          </p:stCondLst>
                                        </p:cTn>
                                        <p:tgtEl>
                                          <p:spTgt spid="23556"/>
                                        </p:tgtEl>
                                        <p:attrNameLst>
                                          <p:attrName>r</p:attrName>
                                        </p:attrNameLst>
                                      </p:cBhvr>
                                    </p:animRot>
                                    <p:animRot by="-240000">
                                      <p:cBhvr>
                                        <p:cTn id="13" dur="600" fill="hold">
                                          <p:stCondLst>
                                            <p:cond delay="1800"/>
                                          </p:stCondLst>
                                        </p:cTn>
                                        <p:tgtEl>
                                          <p:spTgt spid="23556"/>
                                        </p:tgtEl>
                                        <p:attrNameLst>
                                          <p:attrName>r</p:attrName>
                                        </p:attrNameLst>
                                      </p:cBhvr>
                                    </p:animRot>
                                    <p:animRot by="120000">
                                      <p:cBhvr>
                                        <p:cTn id="14" dur="600" fill="hold">
                                          <p:stCondLst>
                                            <p:cond delay="2400"/>
                                          </p:stCondLst>
                                        </p:cTn>
                                        <p:tgtEl>
                                          <p:spTgt spid="2355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en-US"/>
          </a:p>
        </p:txBody>
      </p:sp>
      <p:sp>
        <p:nvSpPr>
          <p:cNvPr id="11267"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362200"/>
            <a:ext cx="8229600" cy="1143000"/>
          </a:xfrm>
        </p:spPr>
        <p:txBody>
          <a:bodyPr/>
          <a:lstStyle/>
          <a:p>
            <a:pPr algn="l"/>
            <a:r>
              <a:rPr lang="en-US" sz="3200"/>
              <a:t>1) Đọc thầm khổ 1 và cho biết: Trong “câu chuyện cổ tích” này, ai là người được sinh ra đầu tiên?</a:t>
            </a:r>
          </a:p>
        </p:txBody>
      </p:sp>
      <p:sp>
        <p:nvSpPr>
          <p:cNvPr id="3075" name="Rectangle 3"/>
          <p:cNvSpPr>
            <a:spLocks noGrp="1" noChangeArrowheads="1"/>
          </p:cNvSpPr>
          <p:nvPr>
            <p:ph type="body" idx="1"/>
          </p:nvPr>
        </p:nvSpPr>
        <p:spPr>
          <a:xfrm>
            <a:off x="381000" y="3733800"/>
            <a:ext cx="8229600" cy="2743200"/>
          </a:xfrm>
        </p:spPr>
        <p:txBody>
          <a:bodyPr/>
          <a:lstStyle/>
          <a:p>
            <a:pPr algn="just">
              <a:buFontTx/>
              <a:buNone/>
            </a:pPr>
            <a:r>
              <a:rPr lang="en-US" sz="4000"/>
              <a:t>		</a:t>
            </a:r>
            <a:r>
              <a:rPr lang="en-US" sz="3600"/>
              <a:t>Trẻ em được sinh ra đầu tiên trên trái đất. Trái đất lúc đó chỉ có toàn trẻ con, cảnh vật trống vắng, trụi trần, không dáng cây, ngọn cỏ.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diamond(in)">
                                      <p:cBhvr>
                                        <p:cTn id="7" dur="2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endParaRPr lang="en-US"/>
          </a:p>
        </p:txBody>
      </p:sp>
      <p:sp>
        <p:nvSpPr>
          <p:cNvPr id="15363" name="Rectangle 3"/>
          <p:cNvSpPr>
            <a:spLocks noGrp="1" noChangeArrowheads="1"/>
          </p:cNvSpPr>
          <p:nvPr>
            <p:ph type="body" idx="1"/>
          </p:nvPr>
        </p:nvSpPr>
        <p:spPr/>
        <p:txBody>
          <a:bodyPr/>
          <a:lstStyle/>
          <a:p>
            <a:endParaRPr lang="en-US"/>
          </a:p>
        </p:txBody>
      </p:sp>
      <p:sp>
        <p:nvSpPr>
          <p:cNvPr id="15364" name="Rectangle 4"/>
          <p:cNvSpPr>
            <a:spLocks noChangeArrowheads="1"/>
          </p:cNvSpPr>
          <p:nvPr/>
        </p:nvSpPr>
        <p:spPr bwMode="auto">
          <a:xfrm>
            <a:off x="457200" y="2362200"/>
            <a:ext cx="8229600" cy="1143000"/>
          </a:xfrm>
          <a:prstGeom prst="rect">
            <a:avLst/>
          </a:prstGeom>
          <a:noFill/>
          <a:ln w="9525">
            <a:noFill/>
            <a:miter lim="800000"/>
            <a:headEnd/>
            <a:tailEnd/>
          </a:ln>
          <a:effectLst/>
        </p:spPr>
        <p:txBody>
          <a:bodyPr anchor="ctr"/>
          <a:lstStyle/>
          <a:p>
            <a:r>
              <a:rPr lang="en-US" sz="3200">
                <a:solidFill>
                  <a:schemeClr val="tx2"/>
                </a:solidFill>
              </a:rPr>
              <a:t>2) Đọc các khổ còn lại và cho biết: Sau khi trẻ sinh ra cần có ngay mặt trời và người mẹ?</a:t>
            </a:r>
          </a:p>
        </p:txBody>
      </p:sp>
      <p:sp>
        <p:nvSpPr>
          <p:cNvPr id="15365" name="Rectangle 5"/>
          <p:cNvSpPr>
            <a:spLocks noChangeArrowheads="1"/>
          </p:cNvSpPr>
          <p:nvPr/>
        </p:nvSpPr>
        <p:spPr bwMode="auto">
          <a:xfrm>
            <a:off x="381000" y="3733800"/>
            <a:ext cx="8229600" cy="2743200"/>
          </a:xfrm>
          <a:prstGeom prst="rect">
            <a:avLst/>
          </a:prstGeom>
          <a:noFill/>
          <a:ln w="9525">
            <a:noFill/>
            <a:miter lim="800000"/>
            <a:headEnd/>
            <a:tailEnd/>
          </a:ln>
          <a:effectLst/>
        </p:spPr>
        <p:txBody>
          <a:bodyPr/>
          <a:lstStyle/>
          <a:p>
            <a:pPr marL="342900" indent="-342900" algn="just">
              <a:spcBef>
                <a:spcPct val="20000"/>
              </a:spcBef>
            </a:pPr>
            <a:r>
              <a:rPr lang="en-US" sz="4000"/>
              <a:t>		</a:t>
            </a:r>
            <a:r>
              <a:rPr lang="en-US" sz="3600"/>
              <a:t>-Có ngay mặt trời: để trẻ nhìn cho rõ.</a:t>
            </a:r>
          </a:p>
          <a:p>
            <a:pPr marL="342900" indent="-342900" algn="just">
              <a:spcBef>
                <a:spcPct val="20000"/>
              </a:spcBef>
            </a:pPr>
            <a:r>
              <a:rPr lang="en-US" sz="3600"/>
              <a:t>		-Có ngay người mẹ: vì trẻ cần tình yêu và lời ru, trẻ cần bế bồng, chăm sóc.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box(in)">
                                      <p:cBhvr>
                                        <p:cTn id="7" dur="5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n-US"/>
          </a:p>
        </p:txBody>
      </p:sp>
      <p:sp>
        <p:nvSpPr>
          <p:cNvPr id="16387" name="Rectangle 3"/>
          <p:cNvSpPr>
            <a:spLocks noGrp="1" noChangeArrowheads="1"/>
          </p:cNvSpPr>
          <p:nvPr>
            <p:ph type="body" idx="1"/>
          </p:nvPr>
        </p:nvSpPr>
        <p:spPr/>
        <p:txBody>
          <a:bodyPr/>
          <a:lstStyle/>
          <a:p>
            <a:endParaRPr lang="en-US"/>
          </a:p>
        </p:txBody>
      </p:sp>
      <p:sp>
        <p:nvSpPr>
          <p:cNvPr id="16388" name="Rectangle 4"/>
          <p:cNvSpPr>
            <a:spLocks noChangeArrowheads="1"/>
          </p:cNvSpPr>
          <p:nvPr/>
        </p:nvSpPr>
        <p:spPr bwMode="auto">
          <a:xfrm>
            <a:off x="457200" y="2362200"/>
            <a:ext cx="8229600" cy="1143000"/>
          </a:xfrm>
          <a:prstGeom prst="rect">
            <a:avLst/>
          </a:prstGeom>
          <a:noFill/>
          <a:ln w="9525">
            <a:noFill/>
            <a:miter lim="800000"/>
            <a:headEnd/>
            <a:tailEnd/>
          </a:ln>
          <a:effectLst/>
        </p:spPr>
        <p:txBody>
          <a:bodyPr anchor="ctr"/>
          <a:lstStyle/>
          <a:p>
            <a:r>
              <a:rPr lang="en-US" sz="3200">
                <a:solidFill>
                  <a:schemeClr val="tx2"/>
                </a:solidFill>
              </a:rPr>
              <a:t>3) Bố và thầy giáo giúp trẻ em những gì?</a:t>
            </a:r>
          </a:p>
        </p:txBody>
      </p:sp>
      <p:sp>
        <p:nvSpPr>
          <p:cNvPr id="16389" name="Rectangle 5"/>
          <p:cNvSpPr>
            <a:spLocks noChangeArrowheads="1"/>
          </p:cNvSpPr>
          <p:nvPr/>
        </p:nvSpPr>
        <p:spPr bwMode="auto">
          <a:xfrm>
            <a:off x="381000" y="3733800"/>
            <a:ext cx="8229600" cy="2743200"/>
          </a:xfrm>
          <a:prstGeom prst="rect">
            <a:avLst/>
          </a:prstGeom>
          <a:noFill/>
          <a:ln w="9525">
            <a:noFill/>
            <a:miter lim="800000"/>
            <a:headEnd/>
            <a:tailEnd/>
          </a:ln>
          <a:effectLst/>
        </p:spPr>
        <p:txBody>
          <a:bodyPr/>
          <a:lstStyle/>
          <a:p>
            <a:pPr marL="342900" indent="-342900" algn="just">
              <a:spcBef>
                <a:spcPct val="20000"/>
              </a:spcBef>
            </a:pPr>
            <a:r>
              <a:rPr lang="en-US" sz="4000"/>
              <a:t>		</a:t>
            </a:r>
            <a:r>
              <a:rPr lang="en-US" sz="3600"/>
              <a:t>-Bố: giúp trẻ hiểu biết, bảo cho trẻ ngoan, dạy trẻ biết nghĩ.</a:t>
            </a:r>
          </a:p>
          <a:p>
            <a:pPr marL="342900" indent="-342900" algn="just">
              <a:spcBef>
                <a:spcPct val="20000"/>
              </a:spcBef>
            </a:pPr>
            <a:r>
              <a:rPr lang="en-US" sz="3600"/>
              <a:t>		-Thầy giáo: dạy trẻ học hành.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389"/>
                                        </p:tgtEl>
                                        <p:attrNameLst>
                                          <p:attrName>style.visibility</p:attrName>
                                        </p:attrNameLst>
                                      </p:cBhvr>
                                      <p:to>
                                        <p:strVal val="visible"/>
                                      </p:to>
                                    </p:set>
                                    <p:animEffect transition="in" filter="box(in)">
                                      <p:cBhvr>
                                        <p:cTn id="7"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en-US"/>
          </a:p>
        </p:txBody>
      </p:sp>
      <p:sp>
        <p:nvSpPr>
          <p:cNvPr id="17411" name="Rectangle 3"/>
          <p:cNvSpPr>
            <a:spLocks noGrp="1" noChangeArrowheads="1"/>
          </p:cNvSpPr>
          <p:nvPr>
            <p:ph type="body" idx="1"/>
          </p:nvPr>
        </p:nvSpPr>
        <p:spPr/>
        <p:txBody>
          <a:bodyPr/>
          <a:lstStyle/>
          <a:p>
            <a:endParaRPr lang="en-US"/>
          </a:p>
        </p:txBody>
      </p:sp>
      <p:sp>
        <p:nvSpPr>
          <p:cNvPr id="17412" name="Rectangle 4"/>
          <p:cNvSpPr>
            <a:spLocks noChangeArrowheads="1"/>
          </p:cNvSpPr>
          <p:nvPr/>
        </p:nvSpPr>
        <p:spPr bwMode="auto">
          <a:xfrm>
            <a:off x="457200" y="2362200"/>
            <a:ext cx="8229600" cy="1143000"/>
          </a:xfrm>
          <a:prstGeom prst="rect">
            <a:avLst/>
          </a:prstGeom>
          <a:noFill/>
          <a:ln w="9525">
            <a:noFill/>
            <a:miter lim="800000"/>
            <a:headEnd/>
            <a:tailEnd/>
          </a:ln>
          <a:effectLst/>
        </p:spPr>
        <p:txBody>
          <a:bodyPr anchor="ctr"/>
          <a:lstStyle/>
          <a:p>
            <a:r>
              <a:rPr lang="en-US" sz="3200">
                <a:solidFill>
                  <a:schemeClr val="tx2"/>
                </a:solidFill>
              </a:rPr>
              <a:t>4) Theo em, ý nghĩa của bài thơ này là gì?</a:t>
            </a:r>
          </a:p>
        </p:txBody>
      </p:sp>
      <p:sp>
        <p:nvSpPr>
          <p:cNvPr id="17413" name="Rectangle 5"/>
          <p:cNvSpPr>
            <a:spLocks noChangeArrowheads="1"/>
          </p:cNvSpPr>
          <p:nvPr/>
        </p:nvSpPr>
        <p:spPr bwMode="auto">
          <a:xfrm>
            <a:off x="381000" y="3429000"/>
            <a:ext cx="8229600" cy="2743200"/>
          </a:xfrm>
          <a:prstGeom prst="rect">
            <a:avLst/>
          </a:prstGeom>
          <a:noFill/>
          <a:ln w="9525">
            <a:noFill/>
            <a:miter lim="800000"/>
            <a:headEnd/>
            <a:tailEnd/>
          </a:ln>
          <a:effectLst/>
        </p:spPr>
        <p:txBody>
          <a:bodyPr/>
          <a:lstStyle/>
          <a:p>
            <a:pPr marL="342900" indent="-342900" algn="just">
              <a:spcBef>
                <a:spcPct val="20000"/>
              </a:spcBef>
            </a:pPr>
            <a:r>
              <a:rPr lang="en-US" sz="3200"/>
              <a:t>		Có thể là: </a:t>
            </a:r>
          </a:p>
          <a:p>
            <a:pPr marL="342900" indent="-342900" algn="just">
              <a:spcBef>
                <a:spcPct val="20000"/>
              </a:spcBef>
              <a:buFontTx/>
              <a:buChar char="-"/>
            </a:pPr>
            <a:r>
              <a:rPr lang="en-US" sz="3200"/>
              <a:t>Thể hiện tình cảm yêu mến trẻ em.</a:t>
            </a:r>
          </a:p>
          <a:p>
            <a:pPr marL="342900" indent="-342900" algn="just">
              <a:spcBef>
                <a:spcPct val="20000"/>
              </a:spcBef>
              <a:buFontTx/>
              <a:buChar char="-"/>
            </a:pPr>
            <a:r>
              <a:rPr lang="en-US" sz="3200"/>
              <a:t>Ca ngợi trẻ em, thể hiện tình cảm trân trọng của người lớn với trẻ em.</a:t>
            </a:r>
          </a:p>
          <a:p>
            <a:pPr marL="342900" indent="-342900" algn="just">
              <a:spcBef>
                <a:spcPct val="20000"/>
              </a:spcBef>
              <a:buFontTx/>
              <a:buChar char="-"/>
            </a:pPr>
            <a:r>
              <a:rPr lang="en-US" sz="3200"/>
              <a:t>Mọi sự thay đổi trên thế giới đều vì trẻ em.</a:t>
            </a:r>
          </a:p>
          <a:p>
            <a:pPr marL="342900" indent="-342900" algn="just">
              <a:spcBef>
                <a:spcPct val="20000"/>
              </a:spcBef>
              <a:buFontTx/>
              <a:buChar char="-"/>
            </a:pPr>
            <a:r>
              <a:rPr lang="en-US" sz="32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animEffect transition="in" filter="blinds(horizontal)">
                                      <p:cBhvr>
                                        <p:cTn id="7" dur="500"/>
                                        <p:tgtEl>
                                          <p:spTgt spid="174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7413">
                                            <p:txEl>
                                              <p:pRg st="1" end="1"/>
                                            </p:txEl>
                                          </p:spTgt>
                                        </p:tgtEl>
                                        <p:attrNameLst>
                                          <p:attrName>style.visibility</p:attrName>
                                        </p:attrNameLst>
                                      </p:cBhvr>
                                      <p:to>
                                        <p:strVal val="visible"/>
                                      </p:to>
                                    </p:set>
                                    <p:animEffect transition="in" filter="blinds(horizontal)">
                                      <p:cBhvr>
                                        <p:cTn id="12" dur="500"/>
                                        <p:tgtEl>
                                          <p:spTgt spid="174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7413">
                                            <p:txEl>
                                              <p:pRg st="2" end="2"/>
                                            </p:txEl>
                                          </p:spTgt>
                                        </p:tgtEl>
                                        <p:attrNameLst>
                                          <p:attrName>style.visibility</p:attrName>
                                        </p:attrNameLst>
                                      </p:cBhvr>
                                      <p:to>
                                        <p:strVal val="visible"/>
                                      </p:to>
                                    </p:set>
                                    <p:animEffect transition="in" filter="box(in)">
                                      <p:cBhvr>
                                        <p:cTn id="17" dur="500"/>
                                        <p:tgtEl>
                                          <p:spTgt spid="174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7413">
                                            <p:txEl>
                                              <p:pRg st="3" end="3"/>
                                            </p:txEl>
                                          </p:spTgt>
                                        </p:tgtEl>
                                        <p:attrNameLst>
                                          <p:attrName>style.visibility</p:attrName>
                                        </p:attrNameLst>
                                      </p:cBhvr>
                                      <p:to>
                                        <p:strVal val="visible"/>
                                      </p:to>
                                    </p:set>
                                    <p:animEffect transition="in" filter="blinds(horizontal)">
                                      <p:cBhvr>
                                        <p:cTn id="22" dur="500"/>
                                        <p:tgtEl>
                                          <p:spTgt spid="17413">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17413">
                                            <p:txEl>
                                              <p:pRg st="4" end="4"/>
                                            </p:txEl>
                                          </p:spTgt>
                                        </p:tgtEl>
                                        <p:attrNameLst>
                                          <p:attrName>style.visibility</p:attrName>
                                        </p:attrNameLst>
                                      </p:cBhvr>
                                      <p:to>
                                        <p:strVal val="visible"/>
                                      </p:to>
                                    </p:set>
                                    <p:animEffect transition="in" filter="blinds(horizontal)">
                                      <p:cBhvr>
                                        <p:cTn id="25" dur="500"/>
                                        <p:tgtEl>
                                          <p:spTgt spid="174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en-US"/>
          </a:p>
        </p:txBody>
      </p:sp>
      <p:sp>
        <p:nvSpPr>
          <p:cNvPr id="18435" name="Rectangle 3"/>
          <p:cNvSpPr>
            <a:spLocks noGrp="1" noChangeArrowheads="1"/>
          </p:cNvSpPr>
          <p:nvPr>
            <p:ph type="body" idx="1"/>
          </p:nvPr>
        </p:nvSpPr>
        <p:spPr/>
        <p:txBody>
          <a:bodyPr/>
          <a:lstStyle/>
          <a:p>
            <a:endParaRPr lang="en-US"/>
          </a:p>
        </p:txBody>
      </p:sp>
      <p:sp>
        <p:nvSpPr>
          <p:cNvPr id="18436" name="Rectangle 4"/>
          <p:cNvSpPr>
            <a:spLocks noChangeArrowheads="1"/>
          </p:cNvSpPr>
          <p:nvPr/>
        </p:nvSpPr>
        <p:spPr bwMode="auto">
          <a:xfrm>
            <a:off x="457200" y="2362200"/>
            <a:ext cx="8229600" cy="1143000"/>
          </a:xfrm>
          <a:prstGeom prst="rect">
            <a:avLst/>
          </a:prstGeom>
          <a:noFill/>
          <a:ln w="9525">
            <a:noFill/>
            <a:miter lim="800000"/>
            <a:headEnd/>
            <a:tailEnd/>
          </a:ln>
          <a:effectLst/>
        </p:spPr>
        <p:txBody>
          <a:bodyPr anchor="ctr"/>
          <a:lstStyle/>
          <a:p>
            <a:r>
              <a:rPr lang="en-US" sz="3200">
                <a:solidFill>
                  <a:schemeClr val="tx2"/>
                </a:solidFill>
              </a:rPr>
              <a:t>4) Ý nghĩa của bài thơ:</a:t>
            </a:r>
          </a:p>
        </p:txBody>
      </p:sp>
      <p:sp>
        <p:nvSpPr>
          <p:cNvPr id="18437" name="Rectangle 5"/>
          <p:cNvSpPr>
            <a:spLocks noChangeArrowheads="1"/>
          </p:cNvSpPr>
          <p:nvPr/>
        </p:nvSpPr>
        <p:spPr bwMode="auto">
          <a:xfrm>
            <a:off x="381000" y="3352800"/>
            <a:ext cx="8229600" cy="2743200"/>
          </a:xfrm>
          <a:prstGeom prst="rect">
            <a:avLst/>
          </a:prstGeom>
          <a:noFill/>
          <a:ln w="9525">
            <a:noFill/>
            <a:miter lim="800000"/>
            <a:headEnd/>
            <a:tailEnd/>
          </a:ln>
          <a:effectLst/>
        </p:spPr>
        <p:txBody>
          <a:bodyPr/>
          <a:lstStyle/>
          <a:p>
            <a:pPr marL="342900" indent="-342900" algn="just">
              <a:spcBef>
                <a:spcPct val="20000"/>
              </a:spcBef>
            </a:pPr>
            <a:r>
              <a:rPr lang="en-US" sz="3200"/>
              <a:t>		Bài thơ tràn đầy tình yêu mến đối với con người, đối vời trẻ em.Trẻ em cần được yêu thương, chăm sóc, dạy dỗ. Tất cả những gì tốt đẹp nhất đều được dành cho trẻ em. Mọi vật, mọi người sinh ra là vì trẻ em, để yêu mến, giúp đỡ trẻ 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n-US"/>
          </a:p>
        </p:txBody>
      </p:sp>
      <p:sp>
        <p:nvSpPr>
          <p:cNvPr id="19460" name="Rectangle 4"/>
          <p:cNvSpPr>
            <a:spLocks noChangeArrowheads="1"/>
          </p:cNvSpPr>
          <p:nvPr/>
        </p:nvSpPr>
        <p:spPr bwMode="auto">
          <a:xfrm>
            <a:off x="457200" y="2362200"/>
            <a:ext cx="8229600" cy="1143000"/>
          </a:xfrm>
          <a:prstGeom prst="rect">
            <a:avLst/>
          </a:prstGeom>
          <a:noFill/>
          <a:ln w="9525">
            <a:noFill/>
            <a:miter lim="800000"/>
            <a:headEnd/>
            <a:tailEnd/>
          </a:ln>
          <a:effectLst/>
        </p:spPr>
        <p:txBody>
          <a:bodyPr anchor="ctr"/>
          <a:lstStyle/>
          <a:p>
            <a:r>
              <a:rPr lang="en-US" sz="3200" u="sng">
                <a:solidFill>
                  <a:schemeClr val="tx2"/>
                </a:solidFill>
              </a:rPr>
              <a:t>Luyện đọc</a:t>
            </a:r>
          </a:p>
        </p:txBody>
      </p:sp>
      <p:sp>
        <p:nvSpPr>
          <p:cNvPr id="19461" name="Rectangle 5"/>
          <p:cNvSpPr>
            <a:spLocks noChangeArrowheads="1"/>
          </p:cNvSpPr>
          <p:nvPr/>
        </p:nvSpPr>
        <p:spPr bwMode="auto">
          <a:xfrm>
            <a:off x="381000" y="3505200"/>
            <a:ext cx="4038600" cy="2743200"/>
          </a:xfrm>
          <a:prstGeom prst="rect">
            <a:avLst/>
          </a:prstGeom>
          <a:noFill/>
          <a:ln w="9525">
            <a:noFill/>
            <a:miter lim="800000"/>
            <a:headEnd/>
            <a:tailEnd/>
          </a:ln>
          <a:effectLst/>
        </p:spPr>
        <p:txBody>
          <a:bodyPr/>
          <a:lstStyle/>
          <a:p>
            <a:pPr marL="342900" indent="-342900" algn="just">
              <a:spcBef>
                <a:spcPct val="20000"/>
              </a:spcBef>
            </a:pPr>
            <a:r>
              <a:rPr lang="en-US" sz="2800"/>
              <a:t>Nhưng còn cần cho trẻ	</a:t>
            </a:r>
          </a:p>
          <a:p>
            <a:pPr marL="342900" indent="-342900" algn="just">
              <a:spcBef>
                <a:spcPct val="20000"/>
              </a:spcBef>
            </a:pPr>
            <a:r>
              <a:rPr lang="en-US" sz="2800" b="1"/>
              <a:t>Tình yêu</a:t>
            </a:r>
            <a:r>
              <a:rPr lang="en-US" sz="2800"/>
              <a:t> và </a:t>
            </a:r>
            <a:r>
              <a:rPr lang="en-US" sz="2800" b="1"/>
              <a:t>lời ru</a:t>
            </a:r>
          </a:p>
          <a:p>
            <a:pPr marL="342900" indent="-342900" algn="just">
              <a:spcBef>
                <a:spcPct val="20000"/>
              </a:spcBef>
            </a:pPr>
            <a:r>
              <a:rPr lang="en-US" sz="2800"/>
              <a:t>Cho nên mẹ sinh ra</a:t>
            </a:r>
          </a:p>
          <a:p>
            <a:pPr marL="342900" indent="-342900" algn="just">
              <a:spcBef>
                <a:spcPct val="20000"/>
              </a:spcBef>
            </a:pPr>
            <a:r>
              <a:rPr lang="en-US" sz="2800"/>
              <a:t>Để </a:t>
            </a:r>
            <a:r>
              <a:rPr lang="en-US" sz="2800" b="1"/>
              <a:t>bế bồng chăm sóc</a:t>
            </a:r>
            <a:r>
              <a:rPr lang="en-US" sz="2800"/>
              <a:t>.</a:t>
            </a:r>
          </a:p>
        </p:txBody>
      </p:sp>
      <p:sp>
        <p:nvSpPr>
          <p:cNvPr id="19463" name="Rectangle 7"/>
          <p:cNvSpPr>
            <a:spLocks noChangeArrowheads="1"/>
          </p:cNvSpPr>
          <p:nvPr/>
        </p:nvSpPr>
        <p:spPr bwMode="auto">
          <a:xfrm>
            <a:off x="4648200" y="3581400"/>
            <a:ext cx="4038600" cy="2743200"/>
          </a:xfrm>
          <a:prstGeom prst="rect">
            <a:avLst/>
          </a:prstGeom>
          <a:noFill/>
          <a:ln w="9525">
            <a:noFill/>
            <a:miter lim="800000"/>
            <a:headEnd/>
            <a:tailEnd/>
          </a:ln>
          <a:effectLst/>
        </p:spPr>
        <p:txBody>
          <a:bodyPr/>
          <a:lstStyle/>
          <a:p>
            <a:pPr marL="342900" indent="-342900" algn="just">
              <a:spcBef>
                <a:spcPct val="20000"/>
              </a:spcBef>
            </a:pPr>
            <a:r>
              <a:rPr lang="en-US" sz="2800"/>
              <a:t>Muốn cho trẻ hiểu biết	</a:t>
            </a:r>
          </a:p>
          <a:p>
            <a:pPr marL="342900" indent="-342900" algn="just">
              <a:spcBef>
                <a:spcPct val="20000"/>
              </a:spcBef>
            </a:pPr>
            <a:r>
              <a:rPr lang="en-US" sz="2800"/>
              <a:t>Thế là bố sinh ra</a:t>
            </a:r>
          </a:p>
          <a:p>
            <a:pPr marL="342900" indent="-342900" algn="just">
              <a:spcBef>
                <a:spcPct val="20000"/>
              </a:spcBef>
            </a:pPr>
            <a:r>
              <a:rPr lang="en-US" sz="2800"/>
              <a:t>Bố bảo cho </a:t>
            </a:r>
            <a:r>
              <a:rPr lang="en-US" sz="2800" b="1"/>
              <a:t>biết ngoan</a:t>
            </a:r>
          </a:p>
          <a:p>
            <a:pPr marL="342900" indent="-342900" algn="just">
              <a:spcBef>
                <a:spcPct val="20000"/>
              </a:spcBef>
            </a:pPr>
            <a:r>
              <a:rPr lang="en-US" sz="2800"/>
              <a:t>Bố dạy cho biết </a:t>
            </a:r>
            <a:r>
              <a:rPr lang="en-US" sz="2800" b="1"/>
              <a:t>nghĩ</a:t>
            </a:r>
            <a:r>
              <a:rPr lang="en-US" sz="280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457200" y="304800"/>
            <a:ext cx="4419600" cy="5562600"/>
          </a:xfrm>
          <a:prstGeom prst="rect">
            <a:avLst/>
          </a:prstGeom>
          <a:noFill/>
          <a:ln w="9525">
            <a:noFill/>
            <a:miter lim="800000"/>
            <a:headEnd/>
            <a:tailEnd/>
          </a:ln>
          <a:effectLst/>
        </p:spPr>
        <p:txBody>
          <a:bodyPr/>
          <a:lstStyle/>
          <a:p>
            <a:pPr marL="342900" indent="-342900" algn="just">
              <a:spcBef>
                <a:spcPct val="20000"/>
              </a:spcBef>
            </a:pPr>
            <a:r>
              <a:rPr lang="en-US" sz="2000"/>
              <a:t>CHUYỆN CỔ TÍCH </a:t>
            </a:r>
          </a:p>
          <a:p>
            <a:pPr marL="342900" indent="-342900" algn="just">
              <a:spcBef>
                <a:spcPct val="20000"/>
              </a:spcBef>
            </a:pPr>
            <a:r>
              <a:rPr lang="en-US" sz="2000"/>
              <a:t>VỀ LOÀI NGƯỜI</a:t>
            </a:r>
          </a:p>
          <a:p>
            <a:pPr marL="342900" indent="-342900" algn="just">
              <a:spcBef>
                <a:spcPct val="20000"/>
              </a:spcBef>
            </a:pPr>
            <a:r>
              <a:rPr lang="en-US" sz="2000"/>
              <a:t>-Xuân Quỳnh-</a:t>
            </a:r>
          </a:p>
          <a:p>
            <a:pPr marL="342900" indent="-342900" algn="just">
              <a:spcBef>
                <a:spcPct val="20000"/>
              </a:spcBef>
            </a:pPr>
            <a:r>
              <a:rPr lang="en-US" sz="2000"/>
              <a:t>Trời sinh ra trước nhất</a:t>
            </a:r>
          </a:p>
          <a:p>
            <a:pPr marL="342900" indent="-342900" algn="just">
              <a:spcBef>
                <a:spcPct val="20000"/>
              </a:spcBef>
            </a:pPr>
            <a:r>
              <a:rPr lang="en-US" sz="2000"/>
              <a:t>Chỉ toàn là trẻ con</a:t>
            </a:r>
          </a:p>
          <a:p>
            <a:pPr marL="342900" indent="-342900" algn="just">
              <a:spcBef>
                <a:spcPct val="20000"/>
              </a:spcBef>
            </a:pPr>
            <a:r>
              <a:rPr lang="en-US" sz="2000"/>
              <a:t>Trên trái đất trụi trần</a:t>
            </a:r>
          </a:p>
          <a:p>
            <a:pPr marL="342900" indent="-342900" algn="just">
              <a:spcBef>
                <a:spcPct val="20000"/>
              </a:spcBef>
            </a:pPr>
            <a:r>
              <a:rPr lang="en-US" sz="2000"/>
              <a:t>Không dáng cây ngọn cỏ.</a:t>
            </a:r>
          </a:p>
          <a:p>
            <a:pPr marL="342900" indent="-342900" algn="just">
              <a:spcBef>
                <a:spcPct val="20000"/>
              </a:spcBef>
            </a:pPr>
            <a:endParaRPr lang="en-US" sz="2000"/>
          </a:p>
          <a:p>
            <a:pPr marL="342900" indent="-342900" algn="just">
              <a:spcBef>
                <a:spcPct val="20000"/>
              </a:spcBef>
            </a:pPr>
            <a:r>
              <a:rPr lang="en-US" sz="2000"/>
              <a:t>Mắt trẻ con sáng lắm</a:t>
            </a:r>
          </a:p>
          <a:p>
            <a:pPr marL="342900" indent="-342900" algn="just">
              <a:spcBef>
                <a:spcPct val="20000"/>
              </a:spcBef>
            </a:pPr>
            <a:r>
              <a:rPr lang="en-US" sz="2000"/>
              <a:t>Nhưng chưa thấy gì đâu</a:t>
            </a:r>
          </a:p>
          <a:p>
            <a:pPr marL="342900" indent="-342900" algn="just">
              <a:spcBef>
                <a:spcPct val="20000"/>
              </a:spcBef>
            </a:pPr>
            <a:r>
              <a:rPr lang="en-US" sz="2000"/>
              <a:t>Mặt trời mới nhô cao</a:t>
            </a:r>
          </a:p>
          <a:p>
            <a:pPr marL="342900" indent="-342900" algn="just">
              <a:spcBef>
                <a:spcPct val="20000"/>
              </a:spcBef>
            </a:pPr>
            <a:r>
              <a:rPr lang="en-US" sz="2000"/>
              <a:t>Cho trẻ con nhìn rõ.</a:t>
            </a:r>
          </a:p>
          <a:p>
            <a:pPr marL="342900" indent="-342900" algn="just">
              <a:spcBef>
                <a:spcPct val="20000"/>
              </a:spcBef>
            </a:pPr>
            <a:endParaRPr lang="en-US" sz="2000"/>
          </a:p>
          <a:p>
            <a:pPr marL="342900" indent="-342900" algn="just">
              <a:spcBef>
                <a:spcPct val="20000"/>
              </a:spcBef>
            </a:pPr>
            <a:r>
              <a:rPr lang="en-US" sz="2000"/>
              <a:t>Nhưng còn cần cho trẻ	</a:t>
            </a:r>
          </a:p>
          <a:p>
            <a:pPr marL="342900" indent="-342900" algn="just">
              <a:spcBef>
                <a:spcPct val="20000"/>
              </a:spcBef>
            </a:pPr>
            <a:r>
              <a:rPr lang="en-US" sz="2000"/>
              <a:t>Tình yêu và lời ru</a:t>
            </a:r>
          </a:p>
          <a:p>
            <a:pPr marL="342900" indent="-342900" algn="just">
              <a:spcBef>
                <a:spcPct val="20000"/>
              </a:spcBef>
            </a:pPr>
            <a:r>
              <a:rPr lang="en-US" sz="2000"/>
              <a:t>Cho nên mẹ sinh ra</a:t>
            </a:r>
          </a:p>
          <a:p>
            <a:pPr marL="342900" indent="-342900" algn="just">
              <a:spcBef>
                <a:spcPct val="20000"/>
              </a:spcBef>
            </a:pPr>
            <a:r>
              <a:rPr lang="en-US" sz="2000"/>
              <a:t>Để bế bồng chăm sóc.</a:t>
            </a:r>
          </a:p>
          <a:p>
            <a:pPr marL="342900" indent="-342900" algn="just">
              <a:spcBef>
                <a:spcPct val="20000"/>
              </a:spcBef>
            </a:pPr>
            <a:endParaRPr lang="en-US" sz="2000"/>
          </a:p>
          <a:p>
            <a:pPr marL="342900" indent="-342900" algn="just">
              <a:spcBef>
                <a:spcPct val="20000"/>
              </a:spcBef>
            </a:pPr>
            <a:endParaRPr lang="en-US" sz="2000"/>
          </a:p>
        </p:txBody>
      </p:sp>
      <p:sp>
        <p:nvSpPr>
          <p:cNvPr id="20485" name="Rectangle 5"/>
          <p:cNvSpPr>
            <a:spLocks noChangeArrowheads="1"/>
          </p:cNvSpPr>
          <p:nvPr/>
        </p:nvSpPr>
        <p:spPr bwMode="auto">
          <a:xfrm>
            <a:off x="4419600" y="0"/>
            <a:ext cx="4419600" cy="5562600"/>
          </a:xfrm>
          <a:prstGeom prst="rect">
            <a:avLst/>
          </a:prstGeom>
          <a:noFill/>
          <a:ln w="9525">
            <a:noFill/>
            <a:miter lim="800000"/>
            <a:headEnd/>
            <a:tailEnd/>
          </a:ln>
          <a:effectLst/>
        </p:spPr>
        <p:txBody>
          <a:bodyPr/>
          <a:lstStyle/>
          <a:p>
            <a:pPr marL="342900" indent="-342900" algn="just">
              <a:spcBef>
                <a:spcPct val="20000"/>
              </a:spcBef>
            </a:pPr>
            <a:r>
              <a:rPr lang="en-US" sz="2000"/>
              <a:t>Muốn cho trẻ hiểu biết</a:t>
            </a:r>
          </a:p>
          <a:p>
            <a:pPr marL="342900" indent="-342900" algn="just">
              <a:spcBef>
                <a:spcPct val="20000"/>
              </a:spcBef>
            </a:pPr>
            <a:r>
              <a:rPr lang="en-US" sz="2000"/>
              <a:t>Thế là bố sinh ra</a:t>
            </a:r>
          </a:p>
          <a:p>
            <a:pPr marL="342900" indent="-342900" algn="just">
              <a:spcBef>
                <a:spcPct val="20000"/>
              </a:spcBef>
            </a:pPr>
            <a:r>
              <a:rPr lang="en-US" sz="2000"/>
              <a:t>Bố bảo cho biết ngoan</a:t>
            </a:r>
          </a:p>
          <a:p>
            <a:pPr marL="342900" indent="-342900" algn="just">
              <a:spcBef>
                <a:spcPct val="20000"/>
              </a:spcBef>
            </a:pPr>
            <a:r>
              <a:rPr lang="en-US" sz="2000"/>
              <a:t>Bố dạy cho biết nghĩ.</a:t>
            </a:r>
          </a:p>
          <a:p>
            <a:pPr marL="342900" indent="-342900" algn="just">
              <a:spcBef>
                <a:spcPct val="20000"/>
              </a:spcBef>
            </a:pPr>
            <a:endParaRPr lang="en-US" sz="2000"/>
          </a:p>
          <a:p>
            <a:pPr marL="342900" indent="-342900" algn="just">
              <a:spcBef>
                <a:spcPct val="20000"/>
              </a:spcBef>
            </a:pPr>
            <a:r>
              <a:rPr lang="en-US" sz="2000"/>
              <a:t>Rộng lắm là mặt bể</a:t>
            </a:r>
          </a:p>
          <a:p>
            <a:pPr marL="342900" indent="-342900" algn="just">
              <a:spcBef>
                <a:spcPct val="20000"/>
              </a:spcBef>
            </a:pPr>
            <a:r>
              <a:rPr lang="en-US" sz="2000"/>
              <a:t>Dài là con đường đi</a:t>
            </a:r>
          </a:p>
          <a:p>
            <a:pPr marL="342900" indent="-342900" algn="just">
              <a:spcBef>
                <a:spcPct val="20000"/>
              </a:spcBef>
            </a:pPr>
            <a:r>
              <a:rPr lang="en-US" sz="2000"/>
              <a:t>Núi thì xanh và xa</a:t>
            </a:r>
          </a:p>
          <a:p>
            <a:pPr marL="342900" indent="-342900" algn="just">
              <a:spcBef>
                <a:spcPct val="20000"/>
              </a:spcBef>
            </a:pPr>
            <a:r>
              <a:rPr lang="en-US" sz="2000"/>
              <a:t>Hình tròn là trái đất.</a:t>
            </a:r>
          </a:p>
          <a:p>
            <a:pPr marL="342900" indent="-342900" algn="just">
              <a:spcBef>
                <a:spcPct val="20000"/>
              </a:spcBef>
            </a:pPr>
            <a:endParaRPr lang="en-US" sz="2000"/>
          </a:p>
          <a:p>
            <a:pPr marL="342900" indent="-342900" algn="just">
              <a:spcBef>
                <a:spcPct val="20000"/>
              </a:spcBef>
            </a:pPr>
            <a:r>
              <a:rPr lang="en-US" sz="2000"/>
              <a:t>Chữ bắt đầu có trước</a:t>
            </a:r>
          </a:p>
          <a:p>
            <a:pPr marL="342900" indent="-342900" algn="just">
              <a:spcBef>
                <a:spcPct val="20000"/>
              </a:spcBef>
            </a:pPr>
            <a:r>
              <a:rPr lang="en-US" sz="2000"/>
              <a:t>Rồi có ghế có bàn</a:t>
            </a:r>
          </a:p>
          <a:p>
            <a:pPr marL="342900" indent="-342900" algn="just">
              <a:spcBef>
                <a:spcPct val="20000"/>
              </a:spcBef>
            </a:pPr>
            <a:r>
              <a:rPr lang="en-US" sz="2000"/>
              <a:t>Rồi có lớp có trường</a:t>
            </a:r>
          </a:p>
          <a:p>
            <a:pPr marL="342900" indent="-342900" algn="just">
              <a:spcBef>
                <a:spcPct val="20000"/>
              </a:spcBef>
            </a:pPr>
            <a:r>
              <a:rPr lang="en-US" sz="2000"/>
              <a:t>Và sinh ra thầy giáo.</a:t>
            </a:r>
          </a:p>
          <a:p>
            <a:pPr marL="342900" indent="-342900" algn="just">
              <a:spcBef>
                <a:spcPct val="20000"/>
              </a:spcBef>
            </a:pPr>
            <a:endParaRPr lang="en-US" sz="2000"/>
          </a:p>
          <a:p>
            <a:pPr marL="342900" indent="-342900" algn="just">
              <a:spcBef>
                <a:spcPct val="20000"/>
              </a:spcBef>
            </a:pPr>
            <a:r>
              <a:rPr lang="en-US" sz="2000"/>
              <a:t>Cái bảng bằng cái chiếu</a:t>
            </a:r>
          </a:p>
          <a:p>
            <a:pPr marL="342900" indent="-342900" algn="just">
              <a:spcBef>
                <a:spcPct val="20000"/>
              </a:spcBef>
            </a:pPr>
            <a:r>
              <a:rPr lang="en-US" sz="2000"/>
              <a:t>Cục phấn từ đá ra</a:t>
            </a:r>
          </a:p>
          <a:p>
            <a:pPr marL="342900" indent="-342900" algn="just">
              <a:spcBef>
                <a:spcPct val="20000"/>
              </a:spcBef>
            </a:pPr>
            <a:r>
              <a:rPr lang="en-US" sz="2000"/>
              <a:t>Thầy viết chữ thật to</a:t>
            </a:r>
          </a:p>
          <a:p>
            <a:pPr marL="342900" indent="-342900" algn="just">
              <a:spcBef>
                <a:spcPct val="20000"/>
              </a:spcBef>
            </a:pPr>
            <a:r>
              <a:rPr lang="en-US" sz="2000"/>
              <a:t>“Chuyện loài người” trước nhất.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blinds(horizontal)">
                                      <p:cBhvr>
                                        <p:cTn id="7" dur="5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8" name="Rectangle 4"/>
          <p:cNvSpPr>
            <a:spLocks noChangeArrowheads="1"/>
          </p:cNvSpPr>
          <p:nvPr/>
        </p:nvSpPr>
        <p:spPr bwMode="auto">
          <a:xfrm>
            <a:off x="457200" y="304800"/>
            <a:ext cx="4419600" cy="5562600"/>
          </a:xfrm>
          <a:prstGeom prst="rect">
            <a:avLst/>
          </a:prstGeom>
          <a:noFill/>
          <a:ln w="9525">
            <a:noFill/>
            <a:miter lim="800000"/>
            <a:headEnd/>
            <a:tailEnd/>
          </a:ln>
          <a:effectLst/>
        </p:spPr>
        <p:txBody>
          <a:bodyPr/>
          <a:lstStyle/>
          <a:p>
            <a:pPr marL="342900" indent="-342900" algn="just">
              <a:spcBef>
                <a:spcPct val="20000"/>
              </a:spcBef>
            </a:pPr>
            <a:r>
              <a:rPr lang="en-US" sz="2000"/>
              <a:t>CHUYỆN CỔ TÍCH </a:t>
            </a:r>
          </a:p>
          <a:p>
            <a:pPr marL="342900" indent="-342900" algn="just">
              <a:spcBef>
                <a:spcPct val="20000"/>
              </a:spcBef>
            </a:pPr>
            <a:r>
              <a:rPr lang="en-US" sz="2000"/>
              <a:t>VỀ LOÀI NGƯỜI</a:t>
            </a:r>
          </a:p>
          <a:p>
            <a:pPr marL="342900" indent="-342900" algn="just">
              <a:spcBef>
                <a:spcPct val="20000"/>
              </a:spcBef>
            </a:pPr>
            <a:r>
              <a:rPr lang="en-US" sz="2000"/>
              <a:t>-Xuân Quỳnh-</a:t>
            </a:r>
          </a:p>
          <a:p>
            <a:pPr marL="342900" indent="-342900" algn="just">
              <a:spcBef>
                <a:spcPct val="20000"/>
              </a:spcBef>
            </a:pPr>
            <a:r>
              <a:rPr lang="en-US" sz="2000"/>
              <a:t>Trời sinh ra ………..</a:t>
            </a:r>
          </a:p>
          <a:p>
            <a:pPr marL="342900" indent="-342900" algn="just">
              <a:spcBef>
                <a:spcPct val="20000"/>
              </a:spcBef>
            </a:pPr>
            <a:r>
              <a:rPr lang="en-US" sz="2000"/>
              <a:t>Chỉ toàn là ………..</a:t>
            </a:r>
          </a:p>
          <a:p>
            <a:pPr marL="342900" indent="-342900" algn="just">
              <a:spcBef>
                <a:spcPct val="20000"/>
              </a:spcBef>
            </a:pPr>
            <a:r>
              <a:rPr lang="en-US" sz="2000"/>
              <a:t>Trên ………. trụi trần</a:t>
            </a:r>
          </a:p>
          <a:p>
            <a:pPr marL="342900" indent="-342900" algn="just">
              <a:spcBef>
                <a:spcPct val="20000"/>
              </a:spcBef>
            </a:pPr>
            <a:r>
              <a:rPr lang="en-US" sz="2000"/>
              <a:t>Không dáng cây ……...</a:t>
            </a:r>
          </a:p>
          <a:p>
            <a:pPr marL="342900" indent="-342900" algn="just">
              <a:spcBef>
                <a:spcPct val="20000"/>
              </a:spcBef>
            </a:pPr>
            <a:endParaRPr lang="en-US" sz="2000"/>
          </a:p>
          <a:p>
            <a:pPr marL="342900" indent="-342900" algn="just">
              <a:spcBef>
                <a:spcPct val="20000"/>
              </a:spcBef>
            </a:pPr>
            <a:r>
              <a:rPr lang="en-US" sz="2000"/>
              <a:t>Mắt trẻ con ………</a:t>
            </a:r>
          </a:p>
          <a:p>
            <a:pPr marL="342900" indent="-342900" algn="just">
              <a:spcBef>
                <a:spcPct val="20000"/>
              </a:spcBef>
            </a:pPr>
            <a:r>
              <a:rPr lang="en-US" sz="2000"/>
              <a:t>Nhưng ……… gì đâu</a:t>
            </a:r>
          </a:p>
          <a:p>
            <a:pPr marL="342900" indent="-342900" algn="just">
              <a:spcBef>
                <a:spcPct val="20000"/>
              </a:spcBef>
            </a:pPr>
            <a:r>
              <a:rPr lang="en-US" sz="2000"/>
              <a:t>………… mới nhô cao</a:t>
            </a:r>
          </a:p>
          <a:p>
            <a:pPr marL="342900" indent="-342900" algn="just">
              <a:spcBef>
                <a:spcPct val="20000"/>
              </a:spcBef>
            </a:pPr>
            <a:r>
              <a:rPr lang="en-US" sz="2000"/>
              <a:t>Cho trẻ con ……….</a:t>
            </a:r>
          </a:p>
          <a:p>
            <a:pPr marL="342900" indent="-342900" algn="just">
              <a:spcBef>
                <a:spcPct val="20000"/>
              </a:spcBef>
            </a:pPr>
            <a:endParaRPr lang="en-US" sz="2000"/>
          </a:p>
          <a:p>
            <a:pPr marL="342900" indent="-342900" algn="just">
              <a:spcBef>
                <a:spcPct val="20000"/>
              </a:spcBef>
            </a:pPr>
            <a:r>
              <a:rPr lang="en-US" sz="2000"/>
              <a:t>Nhưng còn ………	</a:t>
            </a:r>
          </a:p>
          <a:p>
            <a:pPr marL="342900" indent="-342900" algn="just">
              <a:spcBef>
                <a:spcPct val="20000"/>
              </a:spcBef>
            </a:pPr>
            <a:r>
              <a:rPr lang="en-US" sz="2000"/>
              <a:t>………. và lời ru</a:t>
            </a:r>
          </a:p>
          <a:p>
            <a:pPr marL="342900" indent="-342900" algn="just">
              <a:spcBef>
                <a:spcPct val="20000"/>
              </a:spcBef>
            </a:pPr>
            <a:r>
              <a:rPr lang="en-US" sz="2000"/>
              <a:t>Cho nên ………..</a:t>
            </a:r>
          </a:p>
          <a:p>
            <a:pPr marL="342900" indent="-342900" algn="just">
              <a:spcBef>
                <a:spcPct val="20000"/>
              </a:spcBef>
            </a:pPr>
            <a:r>
              <a:rPr lang="en-US" sz="2000"/>
              <a:t>Để ……… chăm sóc.</a:t>
            </a:r>
          </a:p>
          <a:p>
            <a:pPr marL="342900" indent="-342900" algn="just">
              <a:spcBef>
                <a:spcPct val="20000"/>
              </a:spcBef>
            </a:pPr>
            <a:endParaRPr lang="en-US" sz="2000"/>
          </a:p>
          <a:p>
            <a:pPr marL="342900" indent="-342900" algn="just">
              <a:spcBef>
                <a:spcPct val="20000"/>
              </a:spcBef>
            </a:pPr>
            <a:endParaRPr lang="en-US" sz="2000"/>
          </a:p>
        </p:txBody>
      </p:sp>
      <p:sp>
        <p:nvSpPr>
          <p:cNvPr id="21509" name="Rectangle 5"/>
          <p:cNvSpPr>
            <a:spLocks noChangeArrowheads="1"/>
          </p:cNvSpPr>
          <p:nvPr/>
        </p:nvSpPr>
        <p:spPr bwMode="auto">
          <a:xfrm>
            <a:off x="4419600" y="0"/>
            <a:ext cx="4419600" cy="5562600"/>
          </a:xfrm>
          <a:prstGeom prst="rect">
            <a:avLst/>
          </a:prstGeom>
          <a:noFill/>
          <a:ln w="9525">
            <a:noFill/>
            <a:miter lim="800000"/>
            <a:headEnd/>
            <a:tailEnd/>
          </a:ln>
          <a:effectLst/>
        </p:spPr>
        <p:txBody>
          <a:bodyPr/>
          <a:lstStyle/>
          <a:p>
            <a:pPr marL="342900" indent="-342900" algn="just">
              <a:spcBef>
                <a:spcPct val="20000"/>
              </a:spcBef>
            </a:pPr>
            <a:r>
              <a:rPr lang="en-US" sz="2000"/>
              <a:t>Muốn cho trẻ ……….</a:t>
            </a:r>
          </a:p>
          <a:p>
            <a:pPr marL="342900" indent="-342900" algn="just">
              <a:spcBef>
                <a:spcPct val="20000"/>
              </a:spcBef>
            </a:pPr>
            <a:r>
              <a:rPr lang="en-US" sz="2000"/>
              <a:t>Thế là …….sinh ra</a:t>
            </a:r>
          </a:p>
          <a:p>
            <a:pPr marL="342900" indent="-342900" algn="just">
              <a:spcBef>
                <a:spcPct val="20000"/>
              </a:spcBef>
            </a:pPr>
            <a:r>
              <a:rPr lang="en-US" sz="2000"/>
              <a:t>Bố bảo cho ……….</a:t>
            </a:r>
          </a:p>
          <a:p>
            <a:pPr marL="342900" indent="-342900" algn="just">
              <a:spcBef>
                <a:spcPct val="20000"/>
              </a:spcBef>
            </a:pPr>
            <a:r>
              <a:rPr lang="en-US" sz="2000"/>
              <a:t>Bố dạy cho ……...</a:t>
            </a:r>
          </a:p>
          <a:p>
            <a:pPr marL="342900" indent="-342900" algn="just">
              <a:spcBef>
                <a:spcPct val="20000"/>
              </a:spcBef>
            </a:pPr>
            <a:endParaRPr lang="en-US" sz="2000"/>
          </a:p>
          <a:p>
            <a:pPr marL="342900" indent="-342900" algn="just">
              <a:spcBef>
                <a:spcPct val="20000"/>
              </a:spcBef>
            </a:pPr>
            <a:r>
              <a:rPr lang="en-US" sz="2000"/>
              <a:t>Rộng lắm là ………</a:t>
            </a:r>
          </a:p>
          <a:p>
            <a:pPr marL="342900" indent="-342900" algn="just">
              <a:spcBef>
                <a:spcPct val="20000"/>
              </a:spcBef>
            </a:pPr>
            <a:r>
              <a:rPr lang="en-US" sz="2000"/>
              <a:t>…….. là con đường đi</a:t>
            </a:r>
          </a:p>
          <a:p>
            <a:pPr marL="342900" indent="-342900" algn="just">
              <a:spcBef>
                <a:spcPct val="20000"/>
              </a:spcBef>
            </a:pPr>
            <a:r>
              <a:rPr lang="en-US" sz="2000"/>
              <a:t>Núi thì ……. và …….</a:t>
            </a:r>
          </a:p>
          <a:p>
            <a:pPr marL="342900" indent="-342900" algn="just">
              <a:spcBef>
                <a:spcPct val="20000"/>
              </a:spcBef>
            </a:pPr>
            <a:r>
              <a:rPr lang="en-US" sz="2000"/>
              <a:t>Hình tròn là ……….</a:t>
            </a:r>
          </a:p>
          <a:p>
            <a:pPr marL="342900" indent="-342900" algn="just">
              <a:spcBef>
                <a:spcPct val="20000"/>
              </a:spcBef>
            </a:pPr>
            <a:endParaRPr lang="en-US" sz="2000"/>
          </a:p>
          <a:p>
            <a:pPr marL="342900" indent="-342900" algn="just">
              <a:spcBef>
                <a:spcPct val="20000"/>
              </a:spcBef>
            </a:pPr>
            <a:r>
              <a:rPr lang="en-US" sz="2000"/>
              <a:t>……. bắt đầu có trước</a:t>
            </a:r>
          </a:p>
          <a:p>
            <a:pPr marL="342900" indent="-342900" algn="just">
              <a:spcBef>
                <a:spcPct val="20000"/>
              </a:spcBef>
            </a:pPr>
            <a:r>
              <a:rPr lang="en-US" sz="2000"/>
              <a:t>Rồi có …… có …….</a:t>
            </a:r>
          </a:p>
          <a:p>
            <a:pPr marL="342900" indent="-342900" algn="just">
              <a:spcBef>
                <a:spcPct val="20000"/>
              </a:spcBef>
            </a:pPr>
            <a:r>
              <a:rPr lang="en-US" sz="2000"/>
              <a:t>Rồi có ……có ……..</a:t>
            </a:r>
          </a:p>
          <a:p>
            <a:pPr marL="342900" indent="-342900" algn="just">
              <a:spcBef>
                <a:spcPct val="20000"/>
              </a:spcBef>
            </a:pPr>
            <a:r>
              <a:rPr lang="en-US" sz="2000"/>
              <a:t>Và sinh ra ……..</a:t>
            </a:r>
          </a:p>
          <a:p>
            <a:pPr marL="342900" indent="-342900" algn="just">
              <a:spcBef>
                <a:spcPct val="20000"/>
              </a:spcBef>
            </a:pPr>
            <a:endParaRPr lang="en-US" sz="2000"/>
          </a:p>
          <a:p>
            <a:pPr marL="342900" indent="-342900" algn="just">
              <a:spcBef>
                <a:spcPct val="20000"/>
              </a:spcBef>
            </a:pPr>
            <a:r>
              <a:rPr lang="en-US" sz="2000"/>
              <a:t>………. bằng cái chiếu</a:t>
            </a:r>
          </a:p>
          <a:p>
            <a:pPr marL="342900" indent="-342900" algn="just">
              <a:spcBef>
                <a:spcPct val="20000"/>
              </a:spcBef>
            </a:pPr>
            <a:r>
              <a:rPr lang="en-US" sz="2000"/>
              <a:t>………. từ đá ra</a:t>
            </a:r>
          </a:p>
          <a:p>
            <a:pPr marL="342900" indent="-342900" algn="just">
              <a:spcBef>
                <a:spcPct val="20000"/>
              </a:spcBef>
            </a:pPr>
            <a:r>
              <a:rPr lang="en-US" sz="2000"/>
              <a:t>Thầy …………………………</a:t>
            </a:r>
          </a:p>
          <a:p>
            <a:pPr marL="342900" indent="-342900" algn="just">
              <a:spcBef>
                <a:spcPct val="20000"/>
              </a:spcBef>
            </a:pPr>
            <a:r>
              <a:rPr lang="en-US" sz="2000"/>
              <a:t>“………………” trước nhất.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1508">
                                            <p:txEl>
                                              <p:pRg st="8" end="8"/>
                                            </p:txEl>
                                          </p:spTgt>
                                        </p:tgtEl>
                                        <p:attrNameLst>
                                          <p:attrName>style.visibility</p:attrName>
                                        </p:attrNameLst>
                                      </p:cBhvr>
                                      <p:to>
                                        <p:strVal val="visible"/>
                                      </p:to>
                                    </p:set>
                                    <p:animEffect transition="in" filter="box(in)">
                                      <p:cBhvr>
                                        <p:cTn id="7" dur="500"/>
                                        <p:tgtEl>
                                          <p:spTgt spid="21508">
                                            <p:txEl>
                                              <p:pRg st="8" end="8"/>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1508">
                                            <p:txEl>
                                              <p:pRg st="9" end="9"/>
                                            </p:txEl>
                                          </p:spTgt>
                                        </p:tgtEl>
                                        <p:attrNameLst>
                                          <p:attrName>style.visibility</p:attrName>
                                        </p:attrNameLst>
                                      </p:cBhvr>
                                      <p:to>
                                        <p:strVal val="visible"/>
                                      </p:to>
                                    </p:set>
                                    <p:animEffect transition="in" filter="box(in)">
                                      <p:cBhvr>
                                        <p:cTn id="10" dur="500"/>
                                        <p:tgtEl>
                                          <p:spTgt spid="21508">
                                            <p:txEl>
                                              <p:pRg st="9" end="9"/>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1508">
                                            <p:txEl>
                                              <p:pRg st="10" end="10"/>
                                            </p:txEl>
                                          </p:spTgt>
                                        </p:tgtEl>
                                        <p:attrNameLst>
                                          <p:attrName>style.visibility</p:attrName>
                                        </p:attrNameLst>
                                      </p:cBhvr>
                                      <p:to>
                                        <p:strVal val="visible"/>
                                      </p:to>
                                    </p:set>
                                    <p:animEffect transition="in" filter="box(in)">
                                      <p:cBhvr>
                                        <p:cTn id="13" dur="500"/>
                                        <p:tgtEl>
                                          <p:spTgt spid="21508">
                                            <p:txEl>
                                              <p:pRg st="10" end="10"/>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1508">
                                            <p:txEl>
                                              <p:pRg st="11" end="11"/>
                                            </p:txEl>
                                          </p:spTgt>
                                        </p:tgtEl>
                                        <p:attrNameLst>
                                          <p:attrName>style.visibility</p:attrName>
                                        </p:attrNameLst>
                                      </p:cBhvr>
                                      <p:to>
                                        <p:strVal val="visible"/>
                                      </p:to>
                                    </p:set>
                                    <p:animEffect transition="in" filter="box(in)">
                                      <p:cBhvr>
                                        <p:cTn id="16" dur="500"/>
                                        <p:tgtEl>
                                          <p:spTgt spid="21508">
                                            <p:txEl>
                                              <p:pRg st="11" end="1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21508">
                                            <p:txEl>
                                              <p:pRg st="13" end="13"/>
                                            </p:txEl>
                                          </p:spTgt>
                                        </p:tgtEl>
                                        <p:attrNameLst>
                                          <p:attrName>style.visibility</p:attrName>
                                        </p:attrNameLst>
                                      </p:cBhvr>
                                      <p:to>
                                        <p:strVal val="visible"/>
                                      </p:to>
                                    </p:set>
                                    <p:animEffect transition="in" filter="box(in)">
                                      <p:cBhvr>
                                        <p:cTn id="21" dur="500"/>
                                        <p:tgtEl>
                                          <p:spTgt spid="21508">
                                            <p:txEl>
                                              <p:pRg st="13" end="1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21508">
                                            <p:txEl>
                                              <p:pRg st="14" end="14"/>
                                            </p:txEl>
                                          </p:spTgt>
                                        </p:tgtEl>
                                        <p:attrNameLst>
                                          <p:attrName>style.visibility</p:attrName>
                                        </p:attrNameLst>
                                      </p:cBhvr>
                                      <p:to>
                                        <p:strVal val="visible"/>
                                      </p:to>
                                    </p:set>
                                    <p:animEffect transition="in" filter="box(in)">
                                      <p:cBhvr>
                                        <p:cTn id="24" dur="500"/>
                                        <p:tgtEl>
                                          <p:spTgt spid="21508">
                                            <p:txEl>
                                              <p:pRg st="14" end="1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21508">
                                            <p:txEl>
                                              <p:pRg st="15" end="15"/>
                                            </p:txEl>
                                          </p:spTgt>
                                        </p:tgtEl>
                                        <p:attrNameLst>
                                          <p:attrName>style.visibility</p:attrName>
                                        </p:attrNameLst>
                                      </p:cBhvr>
                                      <p:to>
                                        <p:strVal val="visible"/>
                                      </p:to>
                                    </p:set>
                                    <p:animEffect transition="in" filter="box(in)">
                                      <p:cBhvr>
                                        <p:cTn id="27" dur="500"/>
                                        <p:tgtEl>
                                          <p:spTgt spid="21508">
                                            <p:txEl>
                                              <p:pRg st="15" end="1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21508">
                                            <p:txEl>
                                              <p:pRg st="16" end="16"/>
                                            </p:txEl>
                                          </p:spTgt>
                                        </p:tgtEl>
                                        <p:attrNameLst>
                                          <p:attrName>style.visibility</p:attrName>
                                        </p:attrNameLst>
                                      </p:cBhvr>
                                      <p:to>
                                        <p:strVal val="visible"/>
                                      </p:to>
                                    </p:set>
                                    <p:animEffect transition="in" filter="box(in)">
                                      <p:cBhvr>
                                        <p:cTn id="30" dur="500"/>
                                        <p:tgtEl>
                                          <p:spTgt spid="21508">
                                            <p:txEl>
                                              <p:pRg st="16" end="1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21509">
                                            <p:txEl>
                                              <p:pRg st="0" end="0"/>
                                            </p:txEl>
                                          </p:spTgt>
                                        </p:tgtEl>
                                        <p:attrNameLst>
                                          <p:attrName>style.visibility</p:attrName>
                                        </p:attrNameLst>
                                      </p:cBhvr>
                                      <p:to>
                                        <p:strVal val="visible"/>
                                      </p:to>
                                    </p:set>
                                    <p:animEffect transition="in" filter="blinds(horizontal)">
                                      <p:cBhvr>
                                        <p:cTn id="35" dur="500"/>
                                        <p:tgtEl>
                                          <p:spTgt spid="21509">
                                            <p:txEl>
                                              <p:pRg st="0" end="0"/>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21509">
                                            <p:txEl>
                                              <p:pRg st="1" end="1"/>
                                            </p:txEl>
                                          </p:spTgt>
                                        </p:tgtEl>
                                        <p:attrNameLst>
                                          <p:attrName>style.visibility</p:attrName>
                                        </p:attrNameLst>
                                      </p:cBhvr>
                                      <p:to>
                                        <p:strVal val="visible"/>
                                      </p:to>
                                    </p:set>
                                    <p:animEffect transition="in" filter="blinds(horizontal)">
                                      <p:cBhvr>
                                        <p:cTn id="38" dur="500"/>
                                        <p:tgtEl>
                                          <p:spTgt spid="21509">
                                            <p:txEl>
                                              <p:pRg st="1" end="1"/>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21509">
                                            <p:txEl>
                                              <p:pRg st="2" end="2"/>
                                            </p:txEl>
                                          </p:spTgt>
                                        </p:tgtEl>
                                        <p:attrNameLst>
                                          <p:attrName>style.visibility</p:attrName>
                                        </p:attrNameLst>
                                      </p:cBhvr>
                                      <p:to>
                                        <p:strVal val="visible"/>
                                      </p:to>
                                    </p:set>
                                    <p:animEffect transition="in" filter="blinds(horizontal)">
                                      <p:cBhvr>
                                        <p:cTn id="41" dur="500"/>
                                        <p:tgtEl>
                                          <p:spTgt spid="21509">
                                            <p:txEl>
                                              <p:pRg st="2" end="2"/>
                                            </p:txEl>
                                          </p:spTgt>
                                        </p:tgtEl>
                                      </p:cBhvr>
                                    </p:animEffect>
                                  </p:childTnLst>
                                </p:cTn>
                              </p:par>
                              <p:par>
                                <p:cTn id="42" presetID="3" presetClass="entr" presetSubtype="10" fill="hold" nodeType="withEffect">
                                  <p:stCondLst>
                                    <p:cond delay="0"/>
                                  </p:stCondLst>
                                  <p:childTnLst>
                                    <p:set>
                                      <p:cBhvr>
                                        <p:cTn id="43" dur="1" fill="hold">
                                          <p:stCondLst>
                                            <p:cond delay="0"/>
                                          </p:stCondLst>
                                        </p:cTn>
                                        <p:tgtEl>
                                          <p:spTgt spid="21509">
                                            <p:txEl>
                                              <p:pRg st="3" end="3"/>
                                            </p:txEl>
                                          </p:spTgt>
                                        </p:tgtEl>
                                        <p:attrNameLst>
                                          <p:attrName>style.visibility</p:attrName>
                                        </p:attrNameLst>
                                      </p:cBhvr>
                                      <p:to>
                                        <p:strVal val="visible"/>
                                      </p:to>
                                    </p:set>
                                    <p:animEffect transition="in" filter="blinds(horizontal)">
                                      <p:cBhvr>
                                        <p:cTn id="44" dur="500"/>
                                        <p:tgtEl>
                                          <p:spTgt spid="21509">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21509">
                                            <p:txEl>
                                              <p:pRg st="5" end="5"/>
                                            </p:txEl>
                                          </p:spTgt>
                                        </p:tgtEl>
                                        <p:attrNameLst>
                                          <p:attrName>style.visibility</p:attrName>
                                        </p:attrNameLst>
                                      </p:cBhvr>
                                      <p:to>
                                        <p:strVal val="visible"/>
                                      </p:to>
                                    </p:set>
                                    <p:animEffect transition="in" filter="blinds(horizontal)">
                                      <p:cBhvr>
                                        <p:cTn id="49" dur="500"/>
                                        <p:tgtEl>
                                          <p:spTgt spid="21509">
                                            <p:txEl>
                                              <p:pRg st="5" end="5"/>
                                            </p:txEl>
                                          </p:spTgt>
                                        </p:tgtEl>
                                      </p:cBhvr>
                                    </p:animEffect>
                                  </p:childTnLst>
                                </p:cTn>
                              </p:par>
                              <p:par>
                                <p:cTn id="50" presetID="3" presetClass="entr" presetSubtype="10" fill="hold" nodeType="withEffect">
                                  <p:stCondLst>
                                    <p:cond delay="0"/>
                                  </p:stCondLst>
                                  <p:childTnLst>
                                    <p:set>
                                      <p:cBhvr>
                                        <p:cTn id="51" dur="1" fill="hold">
                                          <p:stCondLst>
                                            <p:cond delay="0"/>
                                          </p:stCondLst>
                                        </p:cTn>
                                        <p:tgtEl>
                                          <p:spTgt spid="21509">
                                            <p:txEl>
                                              <p:pRg st="6" end="6"/>
                                            </p:txEl>
                                          </p:spTgt>
                                        </p:tgtEl>
                                        <p:attrNameLst>
                                          <p:attrName>style.visibility</p:attrName>
                                        </p:attrNameLst>
                                      </p:cBhvr>
                                      <p:to>
                                        <p:strVal val="visible"/>
                                      </p:to>
                                    </p:set>
                                    <p:animEffect transition="in" filter="blinds(horizontal)">
                                      <p:cBhvr>
                                        <p:cTn id="52" dur="500"/>
                                        <p:tgtEl>
                                          <p:spTgt spid="21509">
                                            <p:txEl>
                                              <p:pRg st="6" end="6"/>
                                            </p:txEl>
                                          </p:spTgt>
                                        </p:tgtEl>
                                      </p:cBhvr>
                                    </p:animEffect>
                                  </p:childTnLst>
                                </p:cTn>
                              </p:par>
                              <p:par>
                                <p:cTn id="53" presetID="3" presetClass="entr" presetSubtype="10" fill="hold" nodeType="withEffect">
                                  <p:stCondLst>
                                    <p:cond delay="0"/>
                                  </p:stCondLst>
                                  <p:childTnLst>
                                    <p:set>
                                      <p:cBhvr>
                                        <p:cTn id="54" dur="1" fill="hold">
                                          <p:stCondLst>
                                            <p:cond delay="0"/>
                                          </p:stCondLst>
                                        </p:cTn>
                                        <p:tgtEl>
                                          <p:spTgt spid="21509">
                                            <p:txEl>
                                              <p:pRg st="7" end="7"/>
                                            </p:txEl>
                                          </p:spTgt>
                                        </p:tgtEl>
                                        <p:attrNameLst>
                                          <p:attrName>style.visibility</p:attrName>
                                        </p:attrNameLst>
                                      </p:cBhvr>
                                      <p:to>
                                        <p:strVal val="visible"/>
                                      </p:to>
                                    </p:set>
                                    <p:animEffect transition="in" filter="blinds(horizontal)">
                                      <p:cBhvr>
                                        <p:cTn id="55" dur="500"/>
                                        <p:tgtEl>
                                          <p:spTgt spid="21509">
                                            <p:txEl>
                                              <p:pRg st="7" end="7"/>
                                            </p:txEl>
                                          </p:spTgt>
                                        </p:tgtEl>
                                      </p:cBhvr>
                                    </p:animEffect>
                                  </p:childTnLst>
                                </p:cTn>
                              </p:par>
                              <p:par>
                                <p:cTn id="56" presetID="3" presetClass="entr" presetSubtype="10" fill="hold" nodeType="withEffect">
                                  <p:stCondLst>
                                    <p:cond delay="0"/>
                                  </p:stCondLst>
                                  <p:childTnLst>
                                    <p:set>
                                      <p:cBhvr>
                                        <p:cTn id="57" dur="1" fill="hold">
                                          <p:stCondLst>
                                            <p:cond delay="0"/>
                                          </p:stCondLst>
                                        </p:cTn>
                                        <p:tgtEl>
                                          <p:spTgt spid="21509">
                                            <p:txEl>
                                              <p:pRg st="8" end="8"/>
                                            </p:txEl>
                                          </p:spTgt>
                                        </p:tgtEl>
                                        <p:attrNameLst>
                                          <p:attrName>style.visibility</p:attrName>
                                        </p:attrNameLst>
                                      </p:cBhvr>
                                      <p:to>
                                        <p:strVal val="visible"/>
                                      </p:to>
                                    </p:set>
                                    <p:animEffect transition="in" filter="blinds(horizontal)">
                                      <p:cBhvr>
                                        <p:cTn id="58" dur="500"/>
                                        <p:tgtEl>
                                          <p:spTgt spid="21509">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21509">
                                            <p:txEl>
                                              <p:pRg st="10" end="10"/>
                                            </p:txEl>
                                          </p:spTgt>
                                        </p:tgtEl>
                                        <p:attrNameLst>
                                          <p:attrName>style.visibility</p:attrName>
                                        </p:attrNameLst>
                                      </p:cBhvr>
                                      <p:to>
                                        <p:strVal val="visible"/>
                                      </p:to>
                                    </p:set>
                                    <p:animEffect transition="in" filter="blinds(horizontal)">
                                      <p:cBhvr>
                                        <p:cTn id="63" dur="500"/>
                                        <p:tgtEl>
                                          <p:spTgt spid="21509">
                                            <p:txEl>
                                              <p:pRg st="10" end="10"/>
                                            </p:txEl>
                                          </p:spTgt>
                                        </p:tgtEl>
                                      </p:cBhvr>
                                    </p:animEffect>
                                  </p:childTnLst>
                                </p:cTn>
                              </p:par>
                              <p:par>
                                <p:cTn id="64" presetID="3" presetClass="entr" presetSubtype="10" fill="hold" nodeType="withEffect">
                                  <p:stCondLst>
                                    <p:cond delay="0"/>
                                  </p:stCondLst>
                                  <p:childTnLst>
                                    <p:set>
                                      <p:cBhvr>
                                        <p:cTn id="65" dur="1" fill="hold">
                                          <p:stCondLst>
                                            <p:cond delay="0"/>
                                          </p:stCondLst>
                                        </p:cTn>
                                        <p:tgtEl>
                                          <p:spTgt spid="21509">
                                            <p:txEl>
                                              <p:pRg st="11" end="11"/>
                                            </p:txEl>
                                          </p:spTgt>
                                        </p:tgtEl>
                                        <p:attrNameLst>
                                          <p:attrName>style.visibility</p:attrName>
                                        </p:attrNameLst>
                                      </p:cBhvr>
                                      <p:to>
                                        <p:strVal val="visible"/>
                                      </p:to>
                                    </p:set>
                                    <p:animEffect transition="in" filter="blinds(horizontal)">
                                      <p:cBhvr>
                                        <p:cTn id="66" dur="500"/>
                                        <p:tgtEl>
                                          <p:spTgt spid="21509">
                                            <p:txEl>
                                              <p:pRg st="11" end="11"/>
                                            </p:txEl>
                                          </p:spTgt>
                                        </p:tgtEl>
                                      </p:cBhvr>
                                    </p:animEffect>
                                  </p:childTnLst>
                                </p:cTn>
                              </p:par>
                              <p:par>
                                <p:cTn id="67" presetID="3" presetClass="entr" presetSubtype="10" fill="hold" nodeType="withEffect">
                                  <p:stCondLst>
                                    <p:cond delay="0"/>
                                  </p:stCondLst>
                                  <p:childTnLst>
                                    <p:set>
                                      <p:cBhvr>
                                        <p:cTn id="68" dur="1" fill="hold">
                                          <p:stCondLst>
                                            <p:cond delay="0"/>
                                          </p:stCondLst>
                                        </p:cTn>
                                        <p:tgtEl>
                                          <p:spTgt spid="21509">
                                            <p:txEl>
                                              <p:pRg st="12" end="12"/>
                                            </p:txEl>
                                          </p:spTgt>
                                        </p:tgtEl>
                                        <p:attrNameLst>
                                          <p:attrName>style.visibility</p:attrName>
                                        </p:attrNameLst>
                                      </p:cBhvr>
                                      <p:to>
                                        <p:strVal val="visible"/>
                                      </p:to>
                                    </p:set>
                                    <p:animEffect transition="in" filter="blinds(horizontal)">
                                      <p:cBhvr>
                                        <p:cTn id="69" dur="500"/>
                                        <p:tgtEl>
                                          <p:spTgt spid="21509">
                                            <p:txEl>
                                              <p:pRg st="12" end="12"/>
                                            </p:txEl>
                                          </p:spTgt>
                                        </p:tgtEl>
                                      </p:cBhvr>
                                    </p:animEffect>
                                  </p:childTnLst>
                                </p:cTn>
                              </p:par>
                              <p:par>
                                <p:cTn id="70" presetID="3" presetClass="entr" presetSubtype="10" fill="hold" nodeType="withEffect">
                                  <p:stCondLst>
                                    <p:cond delay="0"/>
                                  </p:stCondLst>
                                  <p:childTnLst>
                                    <p:set>
                                      <p:cBhvr>
                                        <p:cTn id="71" dur="1" fill="hold">
                                          <p:stCondLst>
                                            <p:cond delay="0"/>
                                          </p:stCondLst>
                                        </p:cTn>
                                        <p:tgtEl>
                                          <p:spTgt spid="21509">
                                            <p:txEl>
                                              <p:pRg st="13" end="13"/>
                                            </p:txEl>
                                          </p:spTgt>
                                        </p:tgtEl>
                                        <p:attrNameLst>
                                          <p:attrName>style.visibility</p:attrName>
                                        </p:attrNameLst>
                                      </p:cBhvr>
                                      <p:to>
                                        <p:strVal val="visible"/>
                                      </p:to>
                                    </p:set>
                                    <p:animEffect transition="in" filter="blinds(horizontal)">
                                      <p:cBhvr>
                                        <p:cTn id="72" dur="500"/>
                                        <p:tgtEl>
                                          <p:spTgt spid="21509">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21509">
                                            <p:txEl>
                                              <p:pRg st="15" end="15"/>
                                            </p:txEl>
                                          </p:spTgt>
                                        </p:tgtEl>
                                        <p:attrNameLst>
                                          <p:attrName>style.visibility</p:attrName>
                                        </p:attrNameLst>
                                      </p:cBhvr>
                                      <p:to>
                                        <p:strVal val="visible"/>
                                      </p:to>
                                    </p:set>
                                    <p:animEffect transition="in" filter="blinds(horizontal)">
                                      <p:cBhvr>
                                        <p:cTn id="77" dur="500"/>
                                        <p:tgtEl>
                                          <p:spTgt spid="21509">
                                            <p:txEl>
                                              <p:pRg st="15" end="15"/>
                                            </p:txEl>
                                          </p:spTgt>
                                        </p:tgtEl>
                                      </p:cBhvr>
                                    </p:animEffect>
                                  </p:childTnLst>
                                </p:cTn>
                              </p:par>
                              <p:par>
                                <p:cTn id="78" presetID="3" presetClass="entr" presetSubtype="10" fill="hold" nodeType="withEffect">
                                  <p:stCondLst>
                                    <p:cond delay="0"/>
                                  </p:stCondLst>
                                  <p:childTnLst>
                                    <p:set>
                                      <p:cBhvr>
                                        <p:cTn id="79" dur="1" fill="hold">
                                          <p:stCondLst>
                                            <p:cond delay="0"/>
                                          </p:stCondLst>
                                        </p:cTn>
                                        <p:tgtEl>
                                          <p:spTgt spid="21509">
                                            <p:txEl>
                                              <p:pRg st="16" end="16"/>
                                            </p:txEl>
                                          </p:spTgt>
                                        </p:tgtEl>
                                        <p:attrNameLst>
                                          <p:attrName>style.visibility</p:attrName>
                                        </p:attrNameLst>
                                      </p:cBhvr>
                                      <p:to>
                                        <p:strVal val="visible"/>
                                      </p:to>
                                    </p:set>
                                    <p:animEffect transition="in" filter="blinds(horizontal)">
                                      <p:cBhvr>
                                        <p:cTn id="80" dur="500"/>
                                        <p:tgtEl>
                                          <p:spTgt spid="21509">
                                            <p:txEl>
                                              <p:pRg st="16" end="16"/>
                                            </p:txEl>
                                          </p:spTgt>
                                        </p:tgtEl>
                                      </p:cBhvr>
                                    </p:animEffect>
                                  </p:childTnLst>
                                </p:cTn>
                              </p:par>
                              <p:par>
                                <p:cTn id="81" presetID="3" presetClass="entr" presetSubtype="10" fill="hold" nodeType="withEffect">
                                  <p:stCondLst>
                                    <p:cond delay="0"/>
                                  </p:stCondLst>
                                  <p:childTnLst>
                                    <p:set>
                                      <p:cBhvr>
                                        <p:cTn id="82" dur="1" fill="hold">
                                          <p:stCondLst>
                                            <p:cond delay="0"/>
                                          </p:stCondLst>
                                        </p:cTn>
                                        <p:tgtEl>
                                          <p:spTgt spid="21509">
                                            <p:txEl>
                                              <p:pRg st="17" end="17"/>
                                            </p:txEl>
                                          </p:spTgt>
                                        </p:tgtEl>
                                        <p:attrNameLst>
                                          <p:attrName>style.visibility</p:attrName>
                                        </p:attrNameLst>
                                      </p:cBhvr>
                                      <p:to>
                                        <p:strVal val="visible"/>
                                      </p:to>
                                    </p:set>
                                    <p:animEffect transition="in" filter="blinds(horizontal)">
                                      <p:cBhvr>
                                        <p:cTn id="83" dur="500"/>
                                        <p:tgtEl>
                                          <p:spTgt spid="21509">
                                            <p:txEl>
                                              <p:pRg st="17" end="17"/>
                                            </p:txEl>
                                          </p:spTgt>
                                        </p:tgtEl>
                                      </p:cBhvr>
                                    </p:animEffect>
                                  </p:childTnLst>
                                </p:cTn>
                              </p:par>
                              <p:par>
                                <p:cTn id="84" presetID="3" presetClass="entr" presetSubtype="10" fill="hold" nodeType="withEffect">
                                  <p:stCondLst>
                                    <p:cond delay="0"/>
                                  </p:stCondLst>
                                  <p:childTnLst>
                                    <p:set>
                                      <p:cBhvr>
                                        <p:cTn id="85" dur="1" fill="hold">
                                          <p:stCondLst>
                                            <p:cond delay="0"/>
                                          </p:stCondLst>
                                        </p:cTn>
                                        <p:tgtEl>
                                          <p:spTgt spid="21509">
                                            <p:txEl>
                                              <p:pRg st="18" end="18"/>
                                            </p:txEl>
                                          </p:spTgt>
                                        </p:tgtEl>
                                        <p:attrNameLst>
                                          <p:attrName>style.visibility</p:attrName>
                                        </p:attrNameLst>
                                      </p:cBhvr>
                                      <p:to>
                                        <p:strVal val="visible"/>
                                      </p:to>
                                    </p:set>
                                    <p:animEffect transition="in" filter="blinds(horizontal)">
                                      <p:cBhvr>
                                        <p:cTn id="86" dur="500"/>
                                        <p:tgtEl>
                                          <p:spTgt spid="21509">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VIOLETID" val="11317834"/>
  <p:tag name="VIOLETTITLE" val="CHUYỆN CỔ TÍCH VỀ LOÀI NGƯỜI"/>
  <p:tag name="VIOLETLESSON" val="36"/>
  <p:tag name="VIOLETCATID" val="8048927"/>
  <p:tag name="VIOLETSUBJECT" val="Tập đọc 4"/>
  <p:tag name="VIOLETAUTHORID" val="577576"/>
  <p:tag name="VIOLETAUTHORNAME" val="Hoàng Thụy Bích Thủy"/>
  <p:tag name="VIOLETAUTHORAVATAR" val="577576.jpg"/>
  <p:tag name="VIOLETAUTHORADDRESS" val="trường Đại học Sài Gòn  - TP.HCM"/>
  <p:tag name="VIOLETDATE" val="2011-01-05 00:23:12"/>
  <p:tag name="VIOLETHIT" val="339"/>
  <p:tag name="VIOLETLIKE" val="0"/>
  <p:tag name="MMPROD_NEXTUNIQUEID" val="10011"/>
  <p:tag name="MMPROD_UIDATA" val="&lt;database version=&quot;7.0&quot;&gt;&lt;object type=&quot;1&quot; unique_id=&quot;10001&quot;&gt;&lt;object type=&quot;2&quot; unique_id=&quot;10246&quot;&gt;&lt;object type=&quot;3&quot; unique_id=&quot;10248&quot;&gt;&lt;property id=&quot;20148&quot; value=&quot;5&quot;/&gt;&lt;property id=&quot;20300&quot; value=&quot;Slide 2 - &amp;quot;1) Đọc thầm khổ 1 và cho biết: Trong “câu chuyện cổ tích” này, ai là người được sinh ra đầu tiên?&amp;quot;&quot;/&gt;&lt;property id=&quot;20307&quot; value=&quot;257&quot;/&gt;&lt;/object&gt;&lt;object type=&quot;3&quot; unique_id=&quot;10249&quot;&gt;&lt;property id=&quot;20148&quot; value=&quot;5&quot;/&gt;&lt;property id=&quot;20300&quot; value=&quot;Slide 3&quot;/&gt;&lt;property id=&quot;20307&quot; value=&quot;265&quot;/&gt;&lt;/object&gt;&lt;object type=&quot;3&quot; unique_id=&quot;10250&quot;&gt;&lt;property id=&quot;20148&quot; value=&quot;5&quot;/&gt;&lt;property id=&quot;20300&quot; value=&quot;Slide 4&quot;/&gt;&lt;property id=&quot;20307&quot; value=&quot;266&quot;/&gt;&lt;/object&gt;&lt;object type=&quot;3&quot; unique_id=&quot;10251&quot;&gt;&lt;property id=&quot;20148&quot; value=&quot;5&quot;/&gt;&lt;property id=&quot;20300&quot; value=&quot;Slide 5&quot;/&gt;&lt;property id=&quot;20307&quot; value=&quot;267&quot;/&gt;&lt;/object&gt;&lt;object type=&quot;3&quot; unique_id=&quot;10252&quot;&gt;&lt;property id=&quot;20148&quot; value=&quot;5&quot;/&gt;&lt;property id=&quot;20300&quot; value=&quot;Slide 6&quot;/&gt;&lt;property id=&quot;20307&quot; value=&quot;268&quot;/&gt;&lt;/object&gt;&lt;object type=&quot;3&quot; unique_id=&quot;10253&quot;&gt;&lt;property id=&quot;20148&quot; value=&quot;5&quot;/&gt;&lt;property id=&quot;20300&quot; value=&quot;Slide 7&quot;/&gt;&lt;property id=&quot;20307&quot; value=&quot;269&quot;/&gt;&lt;/object&gt;&lt;object type=&quot;3&quot; unique_id=&quot;10254&quot;&gt;&lt;property id=&quot;20148&quot; value=&quot;5&quot;/&gt;&lt;property id=&quot;20300&quot; value=&quot;Slide 8&quot;/&gt;&lt;property id=&quot;20307&quot; value=&quot;270&quot;/&gt;&lt;/object&gt;&lt;object type=&quot;3&quot; unique_id=&quot;10255&quot;&gt;&lt;property id=&quot;20148&quot; value=&quot;5&quot;/&gt;&lt;property id=&quot;20300&quot; value=&quot;Slide 9&quot;/&gt;&lt;property id=&quot;20307&quot; value=&quot;271&quot;/&gt;&lt;/object&gt;&lt;object type=&quot;3&quot; unique_id=&quot;10256&quot;&gt;&lt;property id=&quot;20148&quot; value=&quot;5&quot;/&gt;&lt;property id=&quot;20300&quot; value=&quot;Slide 10&quot;/&gt;&lt;property id=&quot;20307&quot; value=&quot;272&quot;/&gt;&lt;/object&gt;&lt;object type=&quot;3&quot; unique_id=&quot;10257&quot;&gt;&lt;property id=&quot;20148&quot; value=&quot;5&quot;/&gt;&lt;property id=&quot;20300&quot; value=&quot;Slide 11&quot;/&gt;&lt;property id=&quot;20307&quot; value=&quot;273&quot;/&gt;&lt;/object&gt;&lt;object type=&quot;3&quot; unique_id=&quot;10258&quot;&gt;&lt;property id=&quot;20148&quot; value=&quot;5&quot;/&gt;&lt;property id=&quot;20300&quot; value=&quot;Slide 12&quot;/&gt;&lt;property id=&quot;20307&quot; value=&quot;264&quot;/&gt;&lt;/object&gt;&lt;object type=&quot;3&quot; unique_id=&quot;10418&quot;&gt;&lt;property id=&quot;20148&quot; value=&quot;5&quot;/&gt;&lt;property id=&quot;20300&quot; value=&quot;Slide 1&quot;/&gt;&lt;property id=&quot;20307&quot; value=&quot;275&quot;/&gt;&lt;/object&gt;&lt;/object&gt;&lt;object type=&quot;8&quot; unique_id=&quot;10272&quo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108</TotalTime>
  <Words>465</Words>
  <Application>Microsoft Office PowerPoint</Application>
  <PresentationFormat>On-screen Show (4:3)</PresentationFormat>
  <Paragraphs>140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Slide 1</vt:lpstr>
      <vt:lpstr>1) Đọc thầm khổ 1 và cho biết: Trong “câu chuyện cổ tích” này, ai là người được sinh ra đầu tiên?</vt:lpstr>
      <vt:lpstr>Slide 3</vt:lpstr>
      <vt:lpstr>Slide 4</vt:lpstr>
      <vt:lpstr>Slide 5</vt:lpstr>
      <vt:lpstr>Slide 6</vt:lpstr>
      <vt:lpstr>Slide 7</vt:lpstr>
      <vt:lpstr>Slide 8</vt:lpstr>
      <vt:lpstr>Slide 9</vt:lpstr>
      <vt:lpstr>Slide 10</vt:lpstr>
      <vt:lpstr>Slide 11</vt:lpstr>
      <vt:lpstr>Slide 12</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8 YÊU LAO ĐỘNG  (tiếp theo)</dc:title>
  <dc:creator>User</dc:creator>
  <cp:lastModifiedBy>AutoBVT</cp:lastModifiedBy>
  <cp:revision>9</cp:revision>
  <dcterms:created xsi:type="dcterms:W3CDTF">2010-12-13T12:00:34Z</dcterms:created>
  <dcterms:modified xsi:type="dcterms:W3CDTF">2016-01-20T08:49:17Z</dcterms:modified>
</cp:coreProperties>
</file>